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5143500" cx="9144000"/>
  <p:notesSz cx="6858000" cy="9144000"/>
  <p:embeddedFontLst>
    <p:embeddedFont>
      <p:font typeface="Corbel"/>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orbel-regular.fntdata"/><Relationship Id="rId11" Type="http://schemas.openxmlformats.org/officeDocument/2006/relationships/slide" Target="slides/slide5.xml"/><Relationship Id="rId22" Type="http://schemas.openxmlformats.org/officeDocument/2006/relationships/font" Target="fonts/Corbel-italic.fntdata"/><Relationship Id="rId10" Type="http://schemas.openxmlformats.org/officeDocument/2006/relationships/slide" Target="slides/slide4.xml"/><Relationship Id="rId21" Type="http://schemas.openxmlformats.org/officeDocument/2006/relationships/font" Target="fonts/Corbel-bold.fntdata"/><Relationship Id="rId13" Type="http://schemas.openxmlformats.org/officeDocument/2006/relationships/slide" Target="slides/slide7.xml"/><Relationship Id="rId12" Type="http://schemas.openxmlformats.org/officeDocument/2006/relationships/slide" Target="slides/slide6.xml"/><Relationship Id="rId23" Type="http://schemas.openxmlformats.org/officeDocument/2006/relationships/font" Target="fonts/Corbel-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2.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0683bc2afb_0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30683bc2afb_0_3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0683bc2afb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30683bc2afb_0_2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0683bc2afb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30683bc2afb_0_2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0683bc2afb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30683bc2afb_0_4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0683bc2afb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30683bc2afb_0_5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0683bc2afb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30683bc2afb_0_1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0683bc2afb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30683bc2afb_0_1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0683bc2afb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30683bc2afb_0_1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0683bc2afb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30683bc2afb_0_1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0683bc2afb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30683bc2afb_0_1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0683bc2afb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30683bc2afb_0_1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0683bc2afb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30683bc2afb_0_1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0683bc2afb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30683bc2afb_0_2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 name="Shape 57"/>
        <p:cNvGrpSpPr/>
        <p:nvPr/>
      </p:nvGrpSpPr>
      <p:grpSpPr>
        <a:xfrm>
          <a:off x="0" y="0"/>
          <a:ext cx="0" cy="0"/>
          <a:chOff x="0" y="0"/>
          <a:chExt cx="0" cy="0"/>
        </a:xfrm>
      </p:grpSpPr>
      <p:sp>
        <p:nvSpPr>
          <p:cNvPr id="58" name="Google Shape;58;p14"/>
          <p:cNvSpPr/>
          <p:nvPr/>
        </p:nvSpPr>
        <p:spPr>
          <a:xfrm>
            <a:off x="173355" y="182880"/>
            <a:ext cx="8793300" cy="4783500"/>
          </a:xfrm>
          <a:prstGeom prst="rect">
            <a:avLst/>
          </a:prstGeom>
          <a:solidFill>
            <a:schemeClr val="accent1"/>
          </a:solidFill>
          <a:ln cap="flat" cmpd="sng" w="12700">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 name="Google Shape;59;p14"/>
          <p:cNvSpPr txBox="1"/>
          <p:nvPr>
            <p:ph type="ctrTitle"/>
          </p:nvPr>
        </p:nvSpPr>
        <p:spPr>
          <a:xfrm>
            <a:off x="832485" y="661782"/>
            <a:ext cx="7475100" cy="2194800"/>
          </a:xfrm>
          <a:prstGeom prst="rect">
            <a:avLst/>
          </a:prstGeom>
          <a:noFill/>
          <a:ln>
            <a:noFill/>
          </a:ln>
        </p:spPr>
        <p:txBody>
          <a:bodyPr anchorCtr="0" anchor="b" bIns="34275" lIns="68575" spcFirstLastPara="1" rIns="68575" wrap="square" tIns="34275">
            <a:normAutofit/>
          </a:bodyPr>
          <a:lstStyle>
            <a:lvl1pPr lvl="0" algn="ctr">
              <a:lnSpc>
                <a:spcPct val="85000"/>
              </a:lnSpc>
              <a:spcBef>
                <a:spcPts val="0"/>
              </a:spcBef>
              <a:spcAft>
                <a:spcPts val="0"/>
              </a:spcAft>
              <a:buClr>
                <a:srgbClr val="FFFFFF"/>
              </a:buClr>
              <a:buSzPts val="5400"/>
              <a:buFont typeface="Corbel"/>
              <a:buNone/>
              <a:defRPr b="1" sz="5400" cap="none">
                <a:solidFill>
                  <a:srgbClr val="FFFFF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0" name="Google Shape;60;p14"/>
          <p:cNvSpPr txBox="1"/>
          <p:nvPr>
            <p:ph idx="1" type="subTitle"/>
          </p:nvPr>
        </p:nvSpPr>
        <p:spPr>
          <a:xfrm>
            <a:off x="1282147" y="2902226"/>
            <a:ext cx="6576000" cy="10410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1100"/>
              </a:spcBef>
              <a:spcAft>
                <a:spcPts val="0"/>
              </a:spcAft>
              <a:buSzPts val="1300"/>
              <a:buNone/>
              <a:defRPr sz="1700">
                <a:solidFill>
                  <a:srgbClr val="FFFFFF"/>
                </a:solidFill>
              </a:defRPr>
            </a:lvl1pPr>
            <a:lvl2pPr lvl="1" algn="ctr">
              <a:lnSpc>
                <a:spcPct val="90000"/>
              </a:lnSpc>
              <a:spcBef>
                <a:spcPts val="200"/>
              </a:spcBef>
              <a:spcAft>
                <a:spcPts val="0"/>
              </a:spcAft>
              <a:buSzPts val="1300"/>
              <a:buNone/>
              <a:defRPr sz="1700"/>
            </a:lvl2pPr>
            <a:lvl3pPr lvl="2" algn="ctr">
              <a:lnSpc>
                <a:spcPct val="90000"/>
              </a:lnSpc>
              <a:spcBef>
                <a:spcPts val="300"/>
              </a:spcBef>
              <a:spcAft>
                <a:spcPts val="0"/>
              </a:spcAft>
              <a:buSzPts val="1300"/>
              <a:buNone/>
              <a:defRPr sz="1700"/>
            </a:lvl3pPr>
            <a:lvl4pPr lvl="3" algn="ctr">
              <a:lnSpc>
                <a:spcPct val="90000"/>
              </a:lnSpc>
              <a:spcBef>
                <a:spcPts val="300"/>
              </a:spcBef>
              <a:spcAft>
                <a:spcPts val="0"/>
              </a:spcAft>
              <a:buSzPts val="1200"/>
              <a:buNone/>
              <a:defRPr sz="1500"/>
            </a:lvl4pPr>
            <a:lvl5pPr lvl="4" algn="ctr">
              <a:lnSpc>
                <a:spcPct val="90000"/>
              </a:lnSpc>
              <a:spcBef>
                <a:spcPts val="300"/>
              </a:spcBef>
              <a:spcAft>
                <a:spcPts val="0"/>
              </a:spcAft>
              <a:buSzPts val="1200"/>
              <a:buNone/>
              <a:defRPr sz="1500"/>
            </a:lvl5pPr>
            <a:lvl6pPr lvl="5" algn="ctr">
              <a:lnSpc>
                <a:spcPct val="90000"/>
              </a:lnSpc>
              <a:spcBef>
                <a:spcPts val="300"/>
              </a:spcBef>
              <a:spcAft>
                <a:spcPts val="0"/>
              </a:spcAft>
              <a:buSzPts val="1200"/>
              <a:buNone/>
              <a:defRPr sz="1500"/>
            </a:lvl6pPr>
            <a:lvl7pPr lvl="6" algn="ctr">
              <a:lnSpc>
                <a:spcPct val="90000"/>
              </a:lnSpc>
              <a:spcBef>
                <a:spcPts val="300"/>
              </a:spcBef>
              <a:spcAft>
                <a:spcPts val="0"/>
              </a:spcAft>
              <a:buSzPts val="1200"/>
              <a:buNone/>
              <a:defRPr sz="1500"/>
            </a:lvl7pPr>
            <a:lvl8pPr lvl="7" algn="ctr">
              <a:lnSpc>
                <a:spcPct val="90000"/>
              </a:lnSpc>
              <a:spcBef>
                <a:spcPts val="300"/>
              </a:spcBef>
              <a:spcAft>
                <a:spcPts val="0"/>
              </a:spcAft>
              <a:buSzPts val="1200"/>
              <a:buNone/>
              <a:defRPr sz="1500"/>
            </a:lvl8pPr>
            <a:lvl9pPr lvl="8" algn="ctr">
              <a:lnSpc>
                <a:spcPct val="90000"/>
              </a:lnSpc>
              <a:spcBef>
                <a:spcPts val="300"/>
              </a:spcBef>
              <a:spcAft>
                <a:spcPts val="300"/>
              </a:spcAft>
              <a:buSzPts val="1200"/>
              <a:buNone/>
              <a:defRPr sz="1500"/>
            </a:lvl9pPr>
          </a:lstStyle>
          <a:p/>
        </p:txBody>
      </p:sp>
      <p:sp>
        <p:nvSpPr>
          <p:cNvPr id="61" name="Google Shape;61;p14"/>
          <p:cNvSpPr txBox="1"/>
          <p:nvPr>
            <p:ph idx="10" type="dt"/>
          </p:nvPr>
        </p:nvSpPr>
        <p:spPr>
          <a:xfrm>
            <a:off x="857247" y="4667871"/>
            <a:ext cx="17469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solidFill>
                  <a:srgbClr val="FFFF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 name="Google Shape;62;p14"/>
          <p:cNvSpPr txBox="1"/>
          <p:nvPr>
            <p:ph idx="11" type="ftr"/>
          </p:nvPr>
        </p:nvSpPr>
        <p:spPr>
          <a:xfrm>
            <a:off x="2961861" y="4667871"/>
            <a:ext cx="3538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solidFill>
                  <a:srgbClr val="FFFF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 name="Google Shape;63;p14"/>
          <p:cNvSpPr txBox="1"/>
          <p:nvPr>
            <p:ph idx="12" type="sldNum"/>
          </p:nvPr>
        </p:nvSpPr>
        <p:spPr>
          <a:xfrm>
            <a:off x="6997148" y="4667871"/>
            <a:ext cx="12795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900" u="none" cap="none" strike="noStrike">
                <a:solidFill>
                  <a:srgbClr val="FFFFFF"/>
                </a:solidFill>
                <a:latin typeface="Corbel"/>
                <a:ea typeface="Corbel"/>
                <a:cs typeface="Corbel"/>
                <a:sym typeface="Corbel"/>
              </a:defRPr>
            </a:lvl1pPr>
            <a:lvl2pPr indent="0" lvl="1" marL="0" algn="r">
              <a:spcBef>
                <a:spcPts val="0"/>
              </a:spcBef>
              <a:buNone/>
              <a:defRPr b="0" i="0" sz="900" u="none" cap="none" strike="noStrike">
                <a:solidFill>
                  <a:srgbClr val="FFFFFF"/>
                </a:solidFill>
                <a:latin typeface="Corbel"/>
                <a:ea typeface="Corbel"/>
                <a:cs typeface="Corbel"/>
                <a:sym typeface="Corbel"/>
              </a:defRPr>
            </a:lvl2pPr>
            <a:lvl3pPr indent="0" lvl="2" marL="0" algn="r">
              <a:spcBef>
                <a:spcPts val="0"/>
              </a:spcBef>
              <a:buNone/>
              <a:defRPr b="0" i="0" sz="900" u="none" cap="none" strike="noStrike">
                <a:solidFill>
                  <a:srgbClr val="FFFFFF"/>
                </a:solidFill>
                <a:latin typeface="Corbel"/>
                <a:ea typeface="Corbel"/>
                <a:cs typeface="Corbel"/>
                <a:sym typeface="Corbel"/>
              </a:defRPr>
            </a:lvl3pPr>
            <a:lvl4pPr indent="0" lvl="3" marL="0" algn="r">
              <a:spcBef>
                <a:spcPts val="0"/>
              </a:spcBef>
              <a:buNone/>
              <a:defRPr b="0" i="0" sz="900" u="none" cap="none" strike="noStrike">
                <a:solidFill>
                  <a:srgbClr val="FFFFFF"/>
                </a:solidFill>
                <a:latin typeface="Corbel"/>
                <a:ea typeface="Corbel"/>
                <a:cs typeface="Corbel"/>
                <a:sym typeface="Corbel"/>
              </a:defRPr>
            </a:lvl4pPr>
            <a:lvl5pPr indent="0" lvl="4" marL="0" algn="r">
              <a:spcBef>
                <a:spcPts val="0"/>
              </a:spcBef>
              <a:buNone/>
              <a:defRPr b="0" i="0" sz="900" u="none" cap="none" strike="noStrike">
                <a:solidFill>
                  <a:srgbClr val="FFFFFF"/>
                </a:solidFill>
                <a:latin typeface="Corbel"/>
                <a:ea typeface="Corbel"/>
                <a:cs typeface="Corbel"/>
                <a:sym typeface="Corbel"/>
              </a:defRPr>
            </a:lvl5pPr>
            <a:lvl6pPr indent="0" lvl="5" marL="0" algn="r">
              <a:spcBef>
                <a:spcPts val="0"/>
              </a:spcBef>
              <a:buNone/>
              <a:defRPr b="0" i="0" sz="900" u="none" cap="none" strike="noStrike">
                <a:solidFill>
                  <a:srgbClr val="FFFFFF"/>
                </a:solidFill>
                <a:latin typeface="Corbel"/>
                <a:ea typeface="Corbel"/>
                <a:cs typeface="Corbel"/>
                <a:sym typeface="Corbel"/>
              </a:defRPr>
            </a:lvl6pPr>
            <a:lvl7pPr indent="0" lvl="6" marL="0" algn="r">
              <a:spcBef>
                <a:spcPts val="0"/>
              </a:spcBef>
              <a:buNone/>
              <a:defRPr b="0" i="0" sz="900" u="none" cap="none" strike="noStrike">
                <a:solidFill>
                  <a:srgbClr val="FFFFFF"/>
                </a:solidFill>
                <a:latin typeface="Corbel"/>
                <a:ea typeface="Corbel"/>
                <a:cs typeface="Corbel"/>
                <a:sym typeface="Corbel"/>
              </a:defRPr>
            </a:lvl7pPr>
            <a:lvl8pPr indent="0" lvl="7" marL="0" algn="r">
              <a:spcBef>
                <a:spcPts val="0"/>
              </a:spcBef>
              <a:buNone/>
              <a:defRPr b="0" i="0" sz="900" u="none" cap="none" strike="noStrike">
                <a:solidFill>
                  <a:srgbClr val="FFFFFF"/>
                </a:solidFill>
                <a:latin typeface="Corbel"/>
                <a:ea typeface="Corbel"/>
                <a:cs typeface="Corbel"/>
                <a:sym typeface="Corbel"/>
              </a:defRPr>
            </a:lvl8pPr>
            <a:lvl9pPr indent="0" lvl="8" marL="0" algn="r">
              <a:spcBef>
                <a:spcPts val="0"/>
              </a:spcBef>
              <a:buNone/>
              <a:defRPr b="0" i="0" sz="900" u="none" cap="none" strike="noStrike">
                <a:solidFill>
                  <a:srgbClr val="FFFFFF"/>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cxnSp>
        <p:nvCxnSpPr>
          <p:cNvPr id="64" name="Google Shape;64;p14"/>
          <p:cNvCxnSpPr/>
          <p:nvPr/>
        </p:nvCxnSpPr>
        <p:spPr>
          <a:xfrm>
            <a:off x="1483995" y="2800350"/>
            <a:ext cx="6172200" cy="0"/>
          </a:xfrm>
          <a:prstGeom prst="straightConnector1">
            <a:avLst/>
          </a:prstGeom>
          <a:noFill/>
          <a:ln cap="flat" cmpd="sng" w="10000">
            <a:solidFill>
              <a:srgbClr val="FFFFFF"/>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5" name="Shape 65"/>
        <p:cNvGrpSpPr/>
        <p:nvPr/>
      </p:nvGrpSpPr>
      <p:grpSpPr>
        <a:xfrm>
          <a:off x="0" y="0"/>
          <a:ext cx="0" cy="0"/>
          <a:chOff x="0" y="0"/>
          <a:chExt cx="0" cy="0"/>
        </a:xfrm>
      </p:grpSpPr>
      <p:sp>
        <p:nvSpPr>
          <p:cNvPr id="66" name="Google Shape;66;p15"/>
          <p:cNvSpPr txBox="1"/>
          <p:nvPr>
            <p:ph type="title"/>
          </p:nvPr>
        </p:nvSpPr>
        <p:spPr>
          <a:xfrm>
            <a:off x="857250" y="457200"/>
            <a:ext cx="7406400" cy="10173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7" name="Google Shape;67;p15"/>
          <p:cNvSpPr txBox="1"/>
          <p:nvPr>
            <p:ph idx="1" type="body"/>
          </p:nvPr>
        </p:nvSpPr>
        <p:spPr>
          <a:xfrm>
            <a:off x="857250" y="1543050"/>
            <a:ext cx="7404900" cy="3029100"/>
          </a:xfrm>
          <a:prstGeom prst="rect">
            <a:avLst/>
          </a:prstGeom>
          <a:noFill/>
          <a:ln>
            <a:noFill/>
          </a:ln>
        </p:spPr>
        <p:txBody>
          <a:bodyPr anchorCtr="0" anchor="t" bIns="34275" lIns="68575" spcFirstLastPara="1" rIns="68575" wrap="square" tIns="34275">
            <a:normAutofit/>
          </a:bodyPr>
          <a:lstStyle>
            <a:lvl1pPr indent="-298450" lvl="0" marL="457200" algn="l">
              <a:lnSpc>
                <a:spcPct val="90000"/>
              </a:lnSpc>
              <a:spcBef>
                <a:spcPts val="1100"/>
              </a:spcBef>
              <a:spcAft>
                <a:spcPts val="0"/>
              </a:spcAft>
              <a:buSzPts val="1100"/>
              <a:buChar char="•"/>
              <a:defRPr/>
            </a:lvl1pPr>
            <a:lvl2pPr indent="-298450" lvl="1" marL="914400" algn="l">
              <a:lnSpc>
                <a:spcPct val="90000"/>
              </a:lnSpc>
              <a:spcBef>
                <a:spcPts val="200"/>
              </a:spcBef>
              <a:spcAft>
                <a:spcPts val="0"/>
              </a:spcAft>
              <a:buSzPts val="1100"/>
              <a:buChar char="•"/>
              <a:defRPr/>
            </a:lvl2pPr>
            <a:lvl3pPr indent="-298450" lvl="2" marL="1371600" algn="l">
              <a:lnSpc>
                <a:spcPct val="90000"/>
              </a:lnSpc>
              <a:spcBef>
                <a:spcPts val="300"/>
              </a:spcBef>
              <a:spcAft>
                <a:spcPts val="0"/>
              </a:spcAft>
              <a:buSzPts val="1100"/>
              <a:buChar char="•"/>
              <a:defRPr/>
            </a:lvl3pPr>
            <a:lvl4pPr indent="-298450" lvl="3" marL="1828800" algn="l">
              <a:lnSpc>
                <a:spcPct val="90000"/>
              </a:lnSpc>
              <a:spcBef>
                <a:spcPts val="300"/>
              </a:spcBef>
              <a:spcAft>
                <a:spcPts val="0"/>
              </a:spcAft>
              <a:buSzPts val="1100"/>
              <a:buChar char="•"/>
              <a:defRPr/>
            </a:lvl4pPr>
            <a:lvl5pPr indent="-298450" lvl="4" marL="2286000" algn="l">
              <a:lnSpc>
                <a:spcPct val="90000"/>
              </a:lnSpc>
              <a:spcBef>
                <a:spcPts val="300"/>
              </a:spcBef>
              <a:spcAft>
                <a:spcPts val="0"/>
              </a:spcAft>
              <a:buSzPts val="1100"/>
              <a:buChar char="•"/>
              <a:defRPr/>
            </a:lvl5pPr>
            <a:lvl6pPr indent="-298450" lvl="5" marL="2743200" algn="l">
              <a:lnSpc>
                <a:spcPct val="90000"/>
              </a:lnSpc>
              <a:spcBef>
                <a:spcPts val="300"/>
              </a:spcBef>
              <a:spcAft>
                <a:spcPts val="0"/>
              </a:spcAft>
              <a:buSzPts val="1100"/>
              <a:buChar char="•"/>
              <a:defRPr/>
            </a:lvl6pPr>
            <a:lvl7pPr indent="-298450" lvl="6" marL="3200400" algn="l">
              <a:lnSpc>
                <a:spcPct val="90000"/>
              </a:lnSpc>
              <a:spcBef>
                <a:spcPts val="300"/>
              </a:spcBef>
              <a:spcAft>
                <a:spcPts val="0"/>
              </a:spcAft>
              <a:buSzPts val="1100"/>
              <a:buChar char="•"/>
              <a:defRPr/>
            </a:lvl7pPr>
            <a:lvl8pPr indent="-298450" lvl="7" marL="3657600" algn="l">
              <a:lnSpc>
                <a:spcPct val="90000"/>
              </a:lnSpc>
              <a:spcBef>
                <a:spcPts val="300"/>
              </a:spcBef>
              <a:spcAft>
                <a:spcPts val="0"/>
              </a:spcAft>
              <a:buSzPts val="1100"/>
              <a:buChar char="•"/>
              <a:defRPr/>
            </a:lvl8pPr>
            <a:lvl9pPr indent="-298450" lvl="8" marL="4114800" algn="l">
              <a:lnSpc>
                <a:spcPct val="90000"/>
              </a:lnSpc>
              <a:spcBef>
                <a:spcPts val="300"/>
              </a:spcBef>
              <a:spcAft>
                <a:spcPts val="300"/>
              </a:spcAft>
              <a:buSzPts val="1100"/>
              <a:buChar char="•"/>
              <a:defRPr/>
            </a:lvl9pPr>
          </a:lstStyle>
          <a:p/>
        </p:txBody>
      </p:sp>
      <p:sp>
        <p:nvSpPr>
          <p:cNvPr id="68" name="Google Shape;68;p15"/>
          <p:cNvSpPr txBox="1"/>
          <p:nvPr>
            <p:ph idx="10" type="dt"/>
          </p:nvPr>
        </p:nvSpPr>
        <p:spPr>
          <a:xfrm>
            <a:off x="857247" y="4667871"/>
            <a:ext cx="17469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 name="Google Shape;69;p15"/>
          <p:cNvSpPr txBox="1"/>
          <p:nvPr>
            <p:ph idx="11" type="ftr"/>
          </p:nvPr>
        </p:nvSpPr>
        <p:spPr>
          <a:xfrm>
            <a:off x="2961861" y="4667871"/>
            <a:ext cx="3538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 name="Google Shape;70;p15"/>
          <p:cNvSpPr txBox="1"/>
          <p:nvPr>
            <p:ph idx="12" type="sldNum"/>
          </p:nvPr>
        </p:nvSpPr>
        <p:spPr>
          <a:xfrm>
            <a:off x="6997148" y="4667871"/>
            <a:ext cx="12795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1" name="Shape 71"/>
        <p:cNvGrpSpPr/>
        <p:nvPr/>
      </p:nvGrpSpPr>
      <p:grpSpPr>
        <a:xfrm>
          <a:off x="0" y="0"/>
          <a:ext cx="0" cy="0"/>
          <a:chOff x="0" y="0"/>
          <a:chExt cx="0" cy="0"/>
        </a:xfrm>
      </p:grpSpPr>
      <p:sp>
        <p:nvSpPr>
          <p:cNvPr id="72" name="Google Shape;72;p16"/>
          <p:cNvSpPr txBox="1"/>
          <p:nvPr>
            <p:ph type="title"/>
          </p:nvPr>
        </p:nvSpPr>
        <p:spPr>
          <a:xfrm>
            <a:off x="829818" y="880181"/>
            <a:ext cx="7475100" cy="2194800"/>
          </a:xfrm>
          <a:prstGeom prst="rect">
            <a:avLst/>
          </a:prstGeom>
          <a:noFill/>
          <a:ln>
            <a:noFill/>
          </a:ln>
        </p:spPr>
        <p:txBody>
          <a:bodyPr anchorCtr="0" anchor="b" bIns="34275" lIns="68575" spcFirstLastPara="1" rIns="68575" wrap="square" tIns="34275">
            <a:noAutofit/>
          </a:bodyPr>
          <a:lstStyle>
            <a:lvl1pPr lvl="0" algn="ctr">
              <a:lnSpc>
                <a:spcPct val="85000"/>
              </a:lnSpc>
              <a:spcBef>
                <a:spcPts val="0"/>
              </a:spcBef>
              <a:spcAft>
                <a:spcPts val="0"/>
              </a:spcAft>
              <a:buClr>
                <a:schemeClr val="accent1"/>
              </a:buClr>
              <a:buSzPts val="5400"/>
              <a:buFont typeface="Corbel"/>
              <a:buNone/>
              <a:defRPr b="0" sz="5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3" name="Google Shape;73;p16"/>
          <p:cNvSpPr txBox="1"/>
          <p:nvPr>
            <p:ph idx="1" type="body"/>
          </p:nvPr>
        </p:nvSpPr>
        <p:spPr>
          <a:xfrm>
            <a:off x="1282446" y="3115890"/>
            <a:ext cx="6576900" cy="10227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1100"/>
              </a:spcBef>
              <a:spcAft>
                <a:spcPts val="0"/>
              </a:spcAft>
              <a:buSzPts val="1300"/>
              <a:buNone/>
              <a:defRPr sz="1700">
                <a:solidFill>
                  <a:schemeClr val="accent1"/>
                </a:solidFill>
              </a:defRPr>
            </a:lvl1pPr>
            <a:lvl2pPr indent="-228600" lvl="1" marL="914400" algn="l">
              <a:lnSpc>
                <a:spcPct val="90000"/>
              </a:lnSpc>
              <a:spcBef>
                <a:spcPts val="200"/>
              </a:spcBef>
              <a:spcAft>
                <a:spcPts val="0"/>
              </a:spcAft>
              <a:buSzPts val="1100"/>
              <a:buNone/>
              <a:defRPr sz="1400">
                <a:solidFill>
                  <a:srgbClr val="888888"/>
                </a:solidFill>
              </a:defRPr>
            </a:lvl2pPr>
            <a:lvl3pPr indent="-228600" lvl="2" marL="1371600" algn="l">
              <a:lnSpc>
                <a:spcPct val="90000"/>
              </a:lnSpc>
              <a:spcBef>
                <a:spcPts val="300"/>
              </a:spcBef>
              <a:spcAft>
                <a:spcPts val="0"/>
              </a:spcAft>
              <a:buSzPts val="1000"/>
              <a:buNone/>
              <a:defRPr sz="1200">
                <a:solidFill>
                  <a:srgbClr val="888888"/>
                </a:solidFill>
              </a:defRPr>
            </a:lvl3pPr>
            <a:lvl4pPr indent="-228600" lvl="3" marL="1828800" algn="l">
              <a:lnSpc>
                <a:spcPct val="90000"/>
              </a:lnSpc>
              <a:spcBef>
                <a:spcPts val="300"/>
              </a:spcBef>
              <a:spcAft>
                <a:spcPts val="0"/>
              </a:spcAft>
              <a:buSzPts val="800"/>
              <a:buNone/>
              <a:defRPr sz="1100">
                <a:solidFill>
                  <a:srgbClr val="888888"/>
                </a:solidFill>
              </a:defRPr>
            </a:lvl4pPr>
            <a:lvl5pPr indent="-228600" lvl="4" marL="2286000" algn="l">
              <a:lnSpc>
                <a:spcPct val="90000"/>
              </a:lnSpc>
              <a:spcBef>
                <a:spcPts val="300"/>
              </a:spcBef>
              <a:spcAft>
                <a:spcPts val="0"/>
              </a:spcAft>
              <a:buSzPts val="800"/>
              <a:buNone/>
              <a:defRPr sz="1100">
                <a:solidFill>
                  <a:srgbClr val="888888"/>
                </a:solidFill>
              </a:defRPr>
            </a:lvl5pPr>
            <a:lvl6pPr indent="-228600" lvl="5" marL="2743200" algn="l">
              <a:lnSpc>
                <a:spcPct val="90000"/>
              </a:lnSpc>
              <a:spcBef>
                <a:spcPts val="300"/>
              </a:spcBef>
              <a:spcAft>
                <a:spcPts val="0"/>
              </a:spcAft>
              <a:buSzPts val="800"/>
              <a:buNone/>
              <a:defRPr sz="1100">
                <a:solidFill>
                  <a:srgbClr val="888888"/>
                </a:solidFill>
              </a:defRPr>
            </a:lvl6pPr>
            <a:lvl7pPr indent="-228600" lvl="6" marL="3200400" algn="l">
              <a:lnSpc>
                <a:spcPct val="90000"/>
              </a:lnSpc>
              <a:spcBef>
                <a:spcPts val="300"/>
              </a:spcBef>
              <a:spcAft>
                <a:spcPts val="0"/>
              </a:spcAft>
              <a:buSzPts val="800"/>
              <a:buNone/>
              <a:defRPr sz="1100">
                <a:solidFill>
                  <a:srgbClr val="888888"/>
                </a:solidFill>
              </a:defRPr>
            </a:lvl7pPr>
            <a:lvl8pPr indent="-228600" lvl="7" marL="3657600" algn="l">
              <a:lnSpc>
                <a:spcPct val="90000"/>
              </a:lnSpc>
              <a:spcBef>
                <a:spcPts val="300"/>
              </a:spcBef>
              <a:spcAft>
                <a:spcPts val="0"/>
              </a:spcAft>
              <a:buSzPts val="800"/>
              <a:buNone/>
              <a:defRPr sz="1100">
                <a:solidFill>
                  <a:srgbClr val="888888"/>
                </a:solidFill>
              </a:defRPr>
            </a:lvl8pPr>
            <a:lvl9pPr indent="-228600" lvl="8" marL="4114800" algn="l">
              <a:lnSpc>
                <a:spcPct val="90000"/>
              </a:lnSpc>
              <a:spcBef>
                <a:spcPts val="300"/>
              </a:spcBef>
              <a:spcAft>
                <a:spcPts val="300"/>
              </a:spcAft>
              <a:buSzPts val="800"/>
              <a:buNone/>
              <a:defRPr sz="1100">
                <a:solidFill>
                  <a:srgbClr val="888888"/>
                </a:solidFill>
              </a:defRPr>
            </a:lvl9pPr>
          </a:lstStyle>
          <a:p/>
        </p:txBody>
      </p:sp>
      <p:sp>
        <p:nvSpPr>
          <p:cNvPr id="74" name="Google Shape;74;p16"/>
          <p:cNvSpPr txBox="1"/>
          <p:nvPr>
            <p:ph idx="10" type="dt"/>
          </p:nvPr>
        </p:nvSpPr>
        <p:spPr>
          <a:xfrm>
            <a:off x="857247" y="4667871"/>
            <a:ext cx="17469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5" name="Google Shape;75;p16"/>
          <p:cNvSpPr txBox="1"/>
          <p:nvPr>
            <p:ph idx="11" type="ftr"/>
          </p:nvPr>
        </p:nvSpPr>
        <p:spPr>
          <a:xfrm>
            <a:off x="2961861" y="4667871"/>
            <a:ext cx="3538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6" name="Google Shape;76;p16"/>
          <p:cNvSpPr txBox="1"/>
          <p:nvPr>
            <p:ph idx="12" type="sldNum"/>
          </p:nvPr>
        </p:nvSpPr>
        <p:spPr>
          <a:xfrm>
            <a:off x="6997148" y="4667871"/>
            <a:ext cx="12795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77" name="Google Shape;77;p16"/>
          <p:cNvCxnSpPr/>
          <p:nvPr/>
        </p:nvCxnSpPr>
        <p:spPr>
          <a:xfrm>
            <a:off x="1485900" y="3015306"/>
            <a:ext cx="6172200" cy="0"/>
          </a:xfrm>
          <a:prstGeom prst="straightConnector1">
            <a:avLst/>
          </a:prstGeom>
          <a:noFill/>
          <a:ln cap="flat" cmpd="sng" w="10000">
            <a:solidFill>
              <a:schemeClr val="accent1"/>
            </a:solidFill>
            <a:prstDash val="solid"/>
            <a:round/>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7"/>
          <p:cNvSpPr txBox="1"/>
          <p:nvPr>
            <p:ph type="title"/>
          </p:nvPr>
        </p:nvSpPr>
        <p:spPr>
          <a:xfrm>
            <a:off x="857250" y="457200"/>
            <a:ext cx="7406400" cy="10173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0" name="Google Shape;80;p17"/>
          <p:cNvSpPr txBox="1"/>
          <p:nvPr>
            <p:ph idx="1" type="body"/>
          </p:nvPr>
        </p:nvSpPr>
        <p:spPr>
          <a:xfrm>
            <a:off x="857250" y="1543049"/>
            <a:ext cx="3566400" cy="3017400"/>
          </a:xfrm>
          <a:prstGeom prst="rect">
            <a:avLst/>
          </a:prstGeom>
          <a:noFill/>
          <a:ln>
            <a:noFill/>
          </a:ln>
        </p:spPr>
        <p:txBody>
          <a:bodyPr anchorCtr="0" anchor="t" bIns="34275" lIns="68575" spcFirstLastPara="1" rIns="68575" wrap="square" tIns="34275">
            <a:normAutofit/>
          </a:bodyPr>
          <a:lstStyle>
            <a:lvl1pPr indent="-311150" lvl="0" marL="457200" algn="l">
              <a:lnSpc>
                <a:spcPct val="90000"/>
              </a:lnSpc>
              <a:spcBef>
                <a:spcPts val="1100"/>
              </a:spcBef>
              <a:spcAft>
                <a:spcPts val="0"/>
              </a:spcAft>
              <a:buSzPts val="1300"/>
              <a:buChar char="•"/>
              <a:defRPr sz="1700"/>
            </a:lvl1pPr>
            <a:lvl2pPr indent="-304800" lvl="1" marL="914400" algn="l">
              <a:lnSpc>
                <a:spcPct val="90000"/>
              </a:lnSpc>
              <a:spcBef>
                <a:spcPts val="200"/>
              </a:spcBef>
              <a:spcAft>
                <a:spcPts val="0"/>
              </a:spcAft>
              <a:buSzPts val="1200"/>
              <a:buChar char="•"/>
              <a:defRPr sz="1500"/>
            </a:lvl2pPr>
            <a:lvl3pPr indent="-298450" lvl="2" marL="1371600" algn="l">
              <a:lnSpc>
                <a:spcPct val="90000"/>
              </a:lnSpc>
              <a:spcBef>
                <a:spcPts val="300"/>
              </a:spcBef>
              <a:spcAft>
                <a:spcPts val="0"/>
              </a:spcAft>
              <a:buSzPts val="1100"/>
              <a:buChar char="•"/>
              <a:defRPr sz="1400"/>
            </a:lvl3pPr>
            <a:lvl4pPr indent="-292100" lvl="3" marL="1828800" algn="l">
              <a:lnSpc>
                <a:spcPct val="90000"/>
              </a:lnSpc>
              <a:spcBef>
                <a:spcPts val="300"/>
              </a:spcBef>
              <a:spcAft>
                <a:spcPts val="0"/>
              </a:spcAft>
              <a:buSzPts val="1000"/>
              <a:buChar char="•"/>
              <a:defRPr sz="1200"/>
            </a:lvl4pPr>
            <a:lvl5pPr indent="-292100" lvl="4" marL="2286000" algn="l">
              <a:lnSpc>
                <a:spcPct val="90000"/>
              </a:lnSpc>
              <a:spcBef>
                <a:spcPts val="300"/>
              </a:spcBef>
              <a:spcAft>
                <a:spcPts val="0"/>
              </a:spcAft>
              <a:buSzPts val="1000"/>
              <a:buChar char="•"/>
              <a:defRPr sz="1200"/>
            </a:lvl5pPr>
            <a:lvl6pPr indent="-292100" lvl="5" marL="2743200" algn="l">
              <a:lnSpc>
                <a:spcPct val="90000"/>
              </a:lnSpc>
              <a:spcBef>
                <a:spcPts val="300"/>
              </a:spcBef>
              <a:spcAft>
                <a:spcPts val="0"/>
              </a:spcAft>
              <a:buSzPts val="1000"/>
              <a:buChar char="•"/>
              <a:defRPr sz="1200"/>
            </a:lvl6pPr>
            <a:lvl7pPr indent="-292100" lvl="6" marL="3200400" algn="l">
              <a:lnSpc>
                <a:spcPct val="90000"/>
              </a:lnSpc>
              <a:spcBef>
                <a:spcPts val="300"/>
              </a:spcBef>
              <a:spcAft>
                <a:spcPts val="0"/>
              </a:spcAft>
              <a:buSzPts val="1000"/>
              <a:buChar char="•"/>
              <a:defRPr sz="1200"/>
            </a:lvl7pPr>
            <a:lvl8pPr indent="-292100" lvl="7" marL="3657600" algn="l">
              <a:lnSpc>
                <a:spcPct val="90000"/>
              </a:lnSpc>
              <a:spcBef>
                <a:spcPts val="300"/>
              </a:spcBef>
              <a:spcAft>
                <a:spcPts val="0"/>
              </a:spcAft>
              <a:buSzPts val="1000"/>
              <a:buChar char="•"/>
              <a:defRPr sz="1200"/>
            </a:lvl8pPr>
            <a:lvl9pPr indent="-292100" lvl="8" marL="4114800" algn="l">
              <a:lnSpc>
                <a:spcPct val="90000"/>
              </a:lnSpc>
              <a:spcBef>
                <a:spcPts val="300"/>
              </a:spcBef>
              <a:spcAft>
                <a:spcPts val="300"/>
              </a:spcAft>
              <a:buSzPts val="1000"/>
              <a:buChar char="•"/>
              <a:defRPr sz="1200"/>
            </a:lvl9pPr>
          </a:lstStyle>
          <a:p/>
        </p:txBody>
      </p:sp>
      <p:sp>
        <p:nvSpPr>
          <p:cNvPr id="81" name="Google Shape;81;p17"/>
          <p:cNvSpPr txBox="1"/>
          <p:nvPr>
            <p:ph idx="2" type="body"/>
          </p:nvPr>
        </p:nvSpPr>
        <p:spPr>
          <a:xfrm>
            <a:off x="4700709" y="1543050"/>
            <a:ext cx="3566400" cy="3017400"/>
          </a:xfrm>
          <a:prstGeom prst="rect">
            <a:avLst/>
          </a:prstGeom>
          <a:noFill/>
          <a:ln>
            <a:noFill/>
          </a:ln>
        </p:spPr>
        <p:txBody>
          <a:bodyPr anchorCtr="0" anchor="t" bIns="34275" lIns="68575" spcFirstLastPara="1" rIns="68575" wrap="square" tIns="34275">
            <a:normAutofit/>
          </a:bodyPr>
          <a:lstStyle>
            <a:lvl1pPr indent="-311150" lvl="0" marL="457200" algn="l">
              <a:lnSpc>
                <a:spcPct val="90000"/>
              </a:lnSpc>
              <a:spcBef>
                <a:spcPts val="1100"/>
              </a:spcBef>
              <a:spcAft>
                <a:spcPts val="0"/>
              </a:spcAft>
              <a:buSzPts val="1300"/>
              <a:buChar char="•"/>
              <a:defRPr sz="1700"/>
            </a:lvl1pPr>
            <a:lvl2pPr indent="-304800" lvl="1" marL="914400" algn="l">
              <a:lnSpc>
                <a:spcPct val="90000"/>
              </a:lnSpc>
              <a:spcBef>
                <a:spcPts val="200"/>
              </a:spcBef>
              <a:spcAft>
                <a:spcPts val="0"/>
              </a:spcAft>
              <a:buSzPts val="1200"/>
              <a:buChar char="•"/>
              <a:defRPr sz="1500"/>
            </a:lvl2pPr>
            <a:lvl3pPr indent="-298450" lvl="2" marL="1371600" algn="l">
              <a:lnSpc>
                <a:spcPct val="90000"/>
              </a:lnSpc>
              <a:spcBef>
                <a:spcPts val="300"/>
              </a:spcBef>
              <a:spcAft>
                <a:spcPts val="0"/>
              </a:spcAft>
              <a:buSzPts val="1100"/>
              <a:buChar char="•"/>
              <a:defRPr sz="1400"/>
            </a:lvl3pPr>
            <a:lvl4pPr indent="-292100" lvl="3" marL="1828800" algn="l">
              <a:lnSpc>
                <a:spcPct val="90000"/>
              </a:lnSpc>
              <a:spcBef>
                <a:spcPts val="300"/>
              </a:spcBef>
              <a:spcAft>
                <a:spcPts val="0"/>
              </a:spcAft>
              <a:buSzPts val="1000"/>
              <a:buChar char="•"/>
              <a:defRPr sz="1200"/>
            </a:lvl4pPr>
            <a:lvl5pPr indent="-292100" lvl="4" marL="2286000" algn="l">
              <a:lnSpc>
                <a:spcPct val="90000"/>
              </a:lnSpc>
              <a:spcBef>
                <a:spcPts val="300"/>
              </a:spcBef>
              <a:spcAft>
                <a:spcPts val="0"/>
              </a:spcAft>
              <a:buSzPts val="1000"/>
              <a:buChar char="•"/>
              <a:defRPr sz="1200"/>
            </a:lvl5pPr>
            <a:lvl6pPr indent="-292100" lvl="5" marL="2743200" algn="l">
              <a:lnSpc>
                <a:spcPct val="90000"/>
              </a:lnSpc>
              <a:spcBef>
                <a:spcPts val="300"/>
              </a:spcBef>
              <a:spcAft>
                <a:spcPts val="0"/>
              </a:spcAft>
              <a:buSzPts val="1000"/>
              <a:buChar char="•"/>
              <a:defRPr sz="1200"/>
            </a:lvl6pPr>
            <a:lvl7pPr indent="-292100" lvl="6" marL="3200400" algn="l">
              <a:lnSpc>
                <a:spcPct val="90000"/>
              </a:lnSpc>
              <a:spcBef>
                <a:spcPts val="300"/>
              </a:spcBef>
              <a:spcAft>
                <a:spcPts val="0"/>
              </a:spcAft>
              <a:buSzPts val="1000"/>
              <a:buChar char="•"/>
              <a:defRPr sz="1200"/>
            </a:lvl7pPr>
            <a:lvl8pPr indent="-292100" lvl="7" marL="3657600" algn="l">
              <a:lnSpc>
                <a:spcPct val="90000"/>
              </a:lnSpc>
              <a:spcBef>
                <a:spcPts val="300"/>
              </a:spcBef>
              <a:spcAft>
                <a:spcPts val="0"/>
              </a:spcAft>
              <a:buSzPts val="1000"/>
              <a:buChar char="•"/>
              <a:defRPr sz="1200"/>
            </a:lvl8pPr>
            <a:lvl9pPr indent="-292100" lvl="8" marL="4114800" algn="l">
              <a:lnSpc>
                <a:spcPct val="90000"/>
              </a:lnSpc>
              <a:spcBef>
                <a:spcPts val="300"/>
              </a:spcBef>
              <a:spcAft>
                <a:spcPts val="300"/>
              </a:spcAft>
              <a:buSzPts val="1000"/>
              <a:buChar char="•"/>
              <a:defRPr sz="1200"/>
            </a:lvl9pPr>
          </a:lstStyle>
          <a:p/>
        </p:txBody>
      </p:sp>
      <p:sp>
        <p:nvSpPr>
          <p:cNvPr id="82" name="Google Shape;82;p17"/>
          <p:cNvSpPr txBox="1"/>
          <p:nvPr>
            <p:ph idx="10" type="dt"/>
          </p:nvPr>
        </p:nvSpPr>
        <p:spPr>
          <a:xfrm>
            <a:off x="857247" y="4667871"/>
            <a:ext cx="17469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3" name="Google Shape;83;p17"/>
          <p:cNvSpPr txBox="1"/>
          <p:nvPr>
            <p:ph idx="11" type="ftr"/>
          </p:nvPr>
        </p:nvSpPr>
        <p:spPr>
          <a:xfrm>
            <a:off x="2961861" y="4667871"/>
            <a:ext cx="3538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4" name="Google Shape;84;p17"/>
          <p:cNvSpPr txBox="1"/>
          <p:nvPr>
            <p:ph idx="12" type="sldNum"/>
          </p:nvPr>
        </p:nvSpPr>
        <p:spPr>
          <a:xfrm>
            <a:off x="6997148" y="4667871"/>
            <a:ext cx="12795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8"/>
          <p:cNvSpPr txBox="1"/>
          <p:nvPr>
            <p:ph type="title"/>
          </p:nvPr>
        </p:nvSpPr>
        <p:spPr>
          <a:xfrm>
            <a:off x="857250" y="457200"/>
            <a:ext cx="7406400" cy="10173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7" name="Google Shape;87;p18"/>
          <p:cNvSpPr txBox="1"/>
          <p:nvPr>
            <p:ph idx="1" type="body"/>
          </p:nvPr>
        </p:nvSpPr>
        <p:spPr>
          <a:xfrm>
            <a:off x="857250" y="1501133"/>
            <a:ext cx="3566400" cy="582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0"/>
              </a:spcBef>
              <a:spcAft>
                <a:spcPts val="0"/>
              </a:spcAft>
              <a:buSzPts val="1400"/>
              <a:buNone/>
              <a:defRPr b="1" sz="1800"/>
            </a:lvl1pPr>
            <a:lvl2pPr indent="-228600" lvl="1" marL="914400" algn="l">
              <a:lnSpc>
                <a:spcPct val="90000"/>
              </a:lnSpc>
              <a:spcBef>
                <a:spcPts val="200"/>
              </a:spcBef>
              <a:spcAft>
                <a:spcPts val="0"/>
              </a:spcAft>
              <a:buSzPts val="1200"/>
              <a:buNone/>
              <a:defRPr b="1" sz="1500"/>
            </a:lvl2pPr>
            <a:lvl3pPr indent="-228600" lvl="2" marL="1371600" algn="l">
              <a:lnSpc>
                <a:spcPct val="90000"/>
              </a:lnSpc>
              <a:spcBef>
                <a:spcPts val="300"/>
              </a:spcBef>
              <a:spcAft>
                <a:spcPts val="0"/>
              </a:spcAft>
              <a:buSzPts val="1100"/>
              <a:buNone/>
              <a:defRPr b="1" sz="1400"/>
            </a:lvl3pPr>
            <a:lvl4pPr indent="-228600" lvl="3" marL="1828800" algn="l">
              <a:lnSpc>
                <a:spcPct val="90000"/>
              </a:lnSpc>
              <a:spcBef>
                <a:spcPts val="300"/>
              </a:spcBef>
              <a:spcAft>
                <a:spcPts val="0"/>
              </a:spcAft>
              <a:buSzPts val="1000"/>
              <a:buNone/>
              <a:defRPr b="1" sz="1200"/>
            </a:lvl4pPr>
            <a:lvl5pPr indent="-228600" lvl="4" marL="2286000" algn="l">
              <a:lnSpc>
                <a:spcPct val="90000"/>
              </a:lnSpc>
              <a:spcBef>
                <a:spcPts val="300"/>
              </a:spcBef>
              <a:spcAft>
                <a:spcPts val="0"/>
              </a:spcAft>
              <a:buSzPts val="1000"/>
              <a:buNone/>
              <a:defRPr b="1" sz="1200"/>
            </a:lvl5pPr>
            <a:lvl6pPr indent="-228600" lvl="5" marL="2743200" algn="l">
              <a:lnSpc>
                <a:spcPct val="90000"/>
              </a:lnSpc>
              <a:spcBef>
                <a:spcPts val="300"/>
              </a:spcBef>
              <a:spcAft>
                <a:spcPts val="0"/>
              </a:spcAft>
              <a:buSzPts val="1000"/>
              <a:buNone/>
              <a:defRPr b="1" sz="1200"/>
            </a:lvl6pPr>
            <a:lvl7pPr indent="-228600" lvl="6" marL="3200400" algn="l">
              <a:lnSpc>
                <a:spcPct val="90000"/>
              </a:lnSpc>
              <a:spcBef>
                <a:spcPts val="300"/>
              </a:spcBef>
              <a:spcAft>
                <a:spcPts val="0"/>
              </a:spcAft>
              <a:buSzPts val="1000"/>
              <a:buNone/>
              <a:defRPr b="1" sz="1200"/>
            </a:lvl7pPr>
            <a:lvl8pPr indent="-228600" lvl="7" marL="3657600" algn="l">
              <a:lnSpc>
                <a:spcPct val="90000"/>
              </a:lnSpc>
              <a:spcBef>
                <a:spcPts val="300"/>
              </a:spcBef>
              <a:spcAft>
                <a:spcPts val="0"/>
              </a:spcAft>
              <a:buSzPts val="1000"/>
              <a:buNone/>
              <a:defRPr b="1" sz="1200"/>
            </a:lvl8pPr>
            <a:lvl9pPr indent="-228600" lvl="8" marL="4114800" algn="l">
              <a:lnSpc>
                <a:spcPct val="90000"/>
              </a:lnSpc>
              <a:spcBef>
                <a:spcPts val="300"/>
              </a:spcBef>
              <a:spcAft>
                <a:spcPts val="300"/>
              </a:spcAft>
              <a:buSzPts val="1000"/>
              <a:buNone/>
              <a:defRPr b="1" sz="1200"/>
            </a:lvl9pPr>
          </a:lstStyle>
          <a:p/>
        </p:txBody>
      </p:sp>
      <p:sp>
        <p:nvSpPr>
          <p:cNvPr id="88" name="Google Shape;88;p18"/>
          <p:cNvSpPr txBox="1"/>
          <p:nvPr>
            <p:ph idx="2" type="body"/>
          </p:nvPr>
        </p:nvSpPr>
        <p:spPr>
          <a:xfrm>
            <a:off x="857250" y="2041112"/>
            <a:ext cx="3566400" cy="2537700"/>
          </a:xfrm>
          <a:prstGeom prst="rect">
            <a:avLst/>
          </a:prstGeom>
          <a:noFill/>
          <a:ln>
            <a:noFill/>
          </a:ln>
        </p:spPr>
        <p:txBody>
          <a:bodyPr anchorCtr="0" anchor="t" bIns="34275" lIns="68575" spcFirstLastPara="1" rIns="68575" wrap="square" tIns="34275">
            <a:normAutofit/>
          </a:bodyPr>
          <a:lstStyle>
            <a:lvl1pPr indent="-311150" lvl="0" marL="457200" algn="l">
              <a:lnSpc>
                <a:spcPct val="90000"/>
              </a:lnSpc>
              <a:spcBef>
                <a:spcPts val="1100"/>
              </a:spcBef>
              <a:spcAft>
                <a:spcPts val="0"/>
              </a:spcAft>
              <a:buSzPts val="1300"/>
              <a:buChar char="•"/>
              <a:defRPr sz="1700"/>
            </a:lvl1pPr>
            <a:lvl2pPr indent="-304800" lvl="1" marL="914400" algn="l">
              <a:lnSpc>
                <a:spcPct val="90000"/>
              </a:lnSpc>
              <a:spcBef>
                <a:spcPts val="200"/>
              </a:spcBef>
              <a:spcAft>
                <a:spcPts val="0"/>
              </a:spcAft>
              <a:buSzPts val="1200"/>
              <a:buChar char="•"/>
              <a:defRPr sz="1500"/>
            </a:lvl2pPr>
            <a:lvl3pPr indent="-298450" lvl="2" marL="1371600" algn="l">
              <a:lnSpc>
                <a:spcPct val="90000"/>
              </a:lnSpc>
              <a:spcBef>
                <a:spcPts val="300"/>
              </a:spcBef>
              <a:spcAft>
                <a:spcPts val="0"/>
              </a:spcAft>
              <a:buSzPts val="1100"/>
              <a:buChar char="•"/>
              <a:defRPr sz="1400"/>
            </a:lvl3pPr>
            <a:lvl4pPr indent="-292100" lvl="3" marL="1828800" algn="l">
              <a:lnSpc>
                <a:spcPct val="90000"/>
              </a:lnSpc>
              <a:spcBef>
                <a:spcPts val="300"/>
              </a:spcBef>
              <a:spcAft>
                <a:spcPts val="0"/>
              </a:spcAft>
              <a:buSzPts val="1000"/>
              <a:buChar char="•"/>
              <a:defRPr sz="1200"/>
            </a:lvl4pPr>
            <a:lvl5pPr indent="-292100" lvl="4" marL="2286000" algn="l">
              <a:lnSpc>
                <a:spcPct val="90000"/>
              </a:lnSpc>
              <a:spcBef>
                <a:spcPts val="300"/>
              </a:spcBef>
              <a:spcAft>
                <a:spcPts val="0"/>
              </a:spcAft>
              <a:buSzPts val="1000"/>
              <a:buChar char="•"/>
              <a:defRPr sz="1200"/>
            </a:lvl5pPr>
            <a:lvl6pPr indent="-292100" lvl="5" marL="2743200" algn="l">
              <a:lnSpc>
                <a:spcPct val="90000"/>
              </a:lnSpc>
              <a:spcBef>
                <a:spcPts val="300"/>
              </a:spcBef>
              <a:spcAft>
                <a:spcPts val="0"/>
              </a:spcAft>
              <a:buSzPts val="1000"/>
              <a:buChar char="•"/>
              <a:defRPr sz="1200"/>
            </a:lvl6pPr>
            <a:lvl7pPr indent="-292100" lvl="6" marL="3200400" algn="l">
              <a:lnSpc>
                <a:spcPct val="90000"/>
              </a:lnSpc>
              <a:spcBef>
                <a:spcPts val="300"/>
              </a:spcBef>
              <a:spcAft>
                <a:spcPts val="0"/>
              </a:spcAft>
              <a:buSzPts val="1000"/>
              <a:buChar char="•"/>
              <a:defRPr sz="1200"/>
            </a:lvl7pPr>
            <a:lvl8pPr indent="-292100" lvl="7" marL="3657600" algn="l">
              <a:lnSpc>
                <a:spcPct val="90000"/>
              </a:lnSpc>
              <a:spcBef>
                <a:spcPts val="300"/>
              </a:spcBef>
              <a:spcAft>
                <a:spcPts val="0"/>
              </a:spcAft>
              <a:buSzPts val="1000"/>
              <a:buChar char="•"/>
              <a:defRPr sz="1200"/>
            </a:lvl8pPr>
            <a:lvl9pPr indent="-292100" lvl="8" marL="4114800" algn="l">
              <a:lnSpc>
                <a:spcPct val="90000"/>
              </a:lnSpc>
              <a:spcBef>
                <a:spcPts val="300"/>
              </a:spcBef>
              <a:spcAft>
                <a:spcPts val="300"/>
              </a:spcAft>
              <a:buSzPts val="1000"/>
              <a:buChar char="•"/>
              <a:defRPr sz="1200"/>
            </a:lvl9pPr>
          </a:lstStyle>
          <a:p/>
        </p:txBody>
      </p:sp>
      <p:sp>
        <p:nvSpPr>
          <p:cNvPr id="89" name="Google Shape;89;p18"/>
          <p:cNvSpPr txBox="1"/>
          <p:nvPr>
            <p:ph idx="3" type="body"/>
          </p:nvPr>
        </p:nvSpPr>
        <p:spPr>
          <a:xfrm>
            <a:off x="4701880" y="1499274"/>
            <a:ext cx="3566400" cy="582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0"/>
              </a:spcBef>
              <a:spcAft>
                <a:spcPts val="0"/>
              </a:spcAft>
              <a:buSzPts val="1400"/>
              <a:buNone/>
              <a:defRPr b="1" sz="1800"/>
            </a:lvl1pPr>
            <a:lvl2pPr indent="-228600" lvl="1" marL="914400" algn="l">
              <a:lnSpc>
                <a:spcPct val="90000"/>
              </a:lnSpc>
              <a:spcBef>
                <a:spcPts val="200"/>
              </a:spcBef>
              <a:spcAft>
                <a:spcPts val="0"/>
              </a:spcAft>
              <a:buSzPts val="1200"/>
              <a:buNone/>
              <a:defRPr b="1" sz="1500"/>
            </a:lvl2pPr>
            <a:lvl3pPr indent="-228600" lvl="2" marL="1371600" algn="l">
              <a:lnSpc>
                <a:spcPct val="90000"/>
              </a:lnSpc>
              <a:spcBef>
                <a:spcPts val="300"/>
              </a:spcBef>
              <a:spcAft>
                <a:spcPts val="0"/>
              </a:spcAft>
              <a:buSzPts val="1100"/>
              <a:buNone/>
              <a:defRPr b="1" sz="1400"/>
            </a:lvl3pPr>
            <a:lvl4pPr indent="-228600" lvl="3" marL="1828800" algn="l">
              <a:lnSpc>
                <a:spcPct val="90000"/>
              </a:lnSpc>
              <a:spcBef>
                <a:spcPts val="300"/>
              </a:spcBef>
              <a:spcAft>
                <a:spcPts val="0"/>
              </a:spcAft>
              <a:buSzPts val="1000"/>
              <a:buNone/>
              <a:defRPr b="1" sz="1200"/>
            </a:lvl4pPr>
            <a:lvl5pPr indent="-228600" lvl="4" marL="2286000" algn="l">
              <a:lnSpc>
                <a:spcPct val="90000"/>
              </a:lnSpc>
              <a:spcBef>
                <a:spcPts val="300"/>
              </a:spcBef>
              <a:spcAft>
                <a:spcPts val="0"/>
              </a:spcAft>
              <a:buSzPts val="1000"/>
              <a:buNone/>
              <a:defRPr b="1" sz="1200"/>
            </a:lvl5pPr>
            <a:lvl6pPr indent="-228600" lvl="5" marL="2743200" algn="l">
              <a:lnSpc>
                <a:spcPct val="90000"/>
              </a:lnSpc>
              <a:spcBef>
                <a:spcPts val="300"/>
              </a:spcBef>
              <a:spcAft>
                <a:spcPts val="0"/>
              </a:spcAft>
              <a:buSzPts val="1000"/>
              <a:buNone/>
              <a:defRPr b="1" sz="1200"/>
            </a:lvl6pPr>
            <a:lvl7pPr indent="-228600" lvl="6" marL="3200400" algn="l">
              <a:lnSpc>
                <a:spcPct val="90000"/>
              </a:lnSpc>
              <a:spcBef>
                <a:spcPts val="300"/>
              </a:spcBef>
              <a:spcAft>
                <a:spcPts val="0"/>
              </a:spcAft>
              <a:buSzPts val="1000"/>
              <a:buNone/>
              <a:defRPr b="1" sz="1200"/>
            </a:lvl7pPr>
            <a:lvl8pPr indent="-228600" lvl="7" marL="3657600" algn="l">
              <a:lnSpc>
                <a:spcPct val="90000"/>
              </a:lnSpc>
              <a:spcBef>
                <a:spcPts val="300"/>
              </a:spcBef>
              <a:spcAft>
                <a:spcPts val="0"/>
              </a:spcAft>
              <a:buSzPts val="1000"/>
              <a:buNone/>
              <a:defRPr b="1" sz="1200"/>
            </a:lvl8pPr>
            <a:lvl9pPr indent="-228600" lvl="8" marL="4114800" algn="l">
              <a:lnSpc>
                <a:spcPct val="90000"/>
              </a:lnSpc>
              <a:spcBef>
                <a:spcPts val="300"/>
              </a:spcBef>
              <a:spcAft>
                <a:spcPts val="300"/>
              </a:spcAft>
              <a:buSzPts val="1000"/>
              <a:buNone/>
              <a:defRPr b="1" sz="1200"/>
            </a:lvl9pPr>
          </a:lstStyle>
          <a:p/>
        </p:txBody>
      </p:sp>
      <p:sp>
        <p:nvSpPr>
          <p:cNvPr id="90" name="Google Shape;90;p18"/>
          <p:cNvSpPr txBox="1"/>
          <p:nvPr>
            <p:ph idx="4" type="body"/>
          </p:nvPr>
        </p:nvSpPr>
        <p:spPr>
          <a:xfrm>
            <a:off x="4701880" y="2039492"/>
            <a:ext cx="3566400" cy="2537700"/>
          </a:xfrm>
          <a:prstGeom prst="rect">
            <a:avLst/>
          </a:prstGeom>
          <a:noFill/>
          <a:ln>
            <a:noFill/>
          </a:ln>
        </p:spPr>
        <p:txBody>
          <a:bodyPr anchorCtr="0" anchor="t" bIns="34275" lIns="68575" spcFirstLastPara="1" rIns="68575" wrap="square" tIns="34275">
            <a:normAutofit/>
          </a:bodyPr>
          <a:lstStyle>
            <a:lvl1pPr indent="-311150" lvl="0" marL="457200" algn="l">
              <a:lnSpc>
                <a:spcPct val="90000"/>
              </a:lnSpc>
              <a:spcBef>
                <a:spcPts val="1100"/>
              </a:spcBef>
              <a:spcAft>
                <a:spcPts val="0"/>
              </a:spcAft>
              <a:buSzPts val="1300"/>
              <a:buChar char="•"/>
              <a:defRPr sz="1700"/>
            </a:lvl1pPr>
            <a:lvl2pPr indent="-304800" lvl="1" marL="914400" algn="l">
              <a:lnSpc>
                <a:spcPct val="90000"/>
              </a:lnSpc>
              <a:spcBef>
                <a:spcPts val="200"/>
              </a:spcBef>
              <a:spcAft>
                <a:spcPts val="0"/>
              </a:spcAft>
              <a:buSzPts val="1200"/>
              <a:buChar char="•"/>
              <a:defRPr sz="1500"/>
            </a:lvl2pPr>
            <a:lvl3pPr indent="-298450" lvl="2" marL="1371600" algn="l">
              <a:lnSpc>
                <a:spcPct val="90000"/>
              </a:lnSpc>
              <a:spcBef>
                <a:spcPts val="300"/>
              </a:spcBef>
              <a:spcAft>
                <a:spcPts val="0"/>
              </a:spcAft>
              <a:buSzPts val="1100"/>
              <a:buChar char="•"/>
              <a:defRPr sz="1400"/>
            </a:lvl3pPr>
            <a:lvl4pPr indent="-292100" lvl="3" marL="1828800" algn="l">
              <a:lnSpc>
                <a:spcPct val="90000"/>
              </a:lnSpc>
              <a:spcBef>
                <a:spcPts val="300"/>
              </a:spcBef>
              <a:spcAft>
                <a:spcPts val="0"/>
              </a:spcAft>
              <a:buSzPts val="1000"/>
              <a:buChar char="•"/>
              <a:defRPr sz="1200"/>
            </a:lvl4pPr>
            <a:lvl5pPr indent="-292100" lvl="4" marL="2286000" algn="l">
              <a:lnSpc>
                <a:spcPct val="90000"/>
              </a:lnSpc>
              <a:spcBef>
                <a:spcPts val="300"/>
              </a:spcBef>
              <a:spcAft>
                <a:spcPts val="0"/>
              </a:spcAft>
              <a:buSzPts val="1000"/>
              <a:buChar char="•"/>
              <a:defRPr sz="1200"/>
            </a:lvl5pPr>
            <a:lvl6pPr indent="-292100" lvl="5" marL="2743200" algn="l">
              <a:lnSpc>
                <a:spcPct val="90000"/>
              </a:lnSpc>
              <a:spcBef>
                <a:spcPts val="300"/>
              </a:spcBef>
              <a:spcAft>
                <a:spcPts val="0"/>
              </a:spcAft>
              <a:buSzPts val="1000"/>
              <a:buChar char="•"/>
              <a:defRPr sz="1200"/>
            </a:lvl6pPr>
            <a:lvl7pPr indent="-292100" lvl="6" marL="3200400" algn="l">
              <a:lnSpc>
                <a:spcPct val="90000"/>
              </a:lnSpc>
              <a:spcBef>
                <a:spcPts val="300"/>
              </a:spcBef>
              <a:spcAft>
                <a:spcPts val="0"/>
              </a:spcAft>
              <a:buSzPts val="1000"/>
              <a:buChar char="•"/>
              <a:defRPr sz="1200"/>
            </a:lvl7pPr>
            <a:lvl8pPr indent="-292100" lvl="7" marL="3657600" algn="l">
              <a:lnSpc>
                <a:spcPct val="90000"/>
              </a:lnSpc>
              <a:spcBef>
                <a:spcPts val="300"/>
              </a:spcBef>
              <a:spcAft>
                <a:spcPts val="0"/>
              </a:spcAft>
              <a:buSzPts val="1000"/>
              <a:buChar char="•"/>
              <a:defRPr sz="1200"/>
            </a:lvl8pPr>
            <a:lvl9pPr indent="-292100" lvl="8" marL="4114800" algn="l">
              <a:lnSpc>
                <a:spcPct val="90000"/>
              </a:lnSpc>
              <a:spcBef>
                <a:spcPts val="300"/>
              </a:spcBef>
              <a:spcAft>
                <a:spcPts val="300"/>
              </a:spcAft>
              <a:buSzPts val="1000"/>
              <a:buChar char="•"/>
              <a:defRPr sz="1200"/>
            </a:lvl9pPr>
          </a:lstStyle>
          <a:p/>
        </p:txBody>
      </p:sp>
      <p:sp>
        <p:nvSpPr>
          <p:cNvPr id="91" name="Google Shape;91;p18"/>
          <p:cNvSpPr txBox="1"/>
          <p:nvPr>
            <p:ph idx="10" type="dt"/>
          </p:nvPr>
        </p:nvSpPr>
        <p:spPr>
          <a:xfrm>
            <a:off x="857247" y="4667871"/>
            <a:ext cx="17469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2" name="Google Shape;92;p18"/>
          <p:cNvSpPr txBox="1"/>
          <p:nvPr>
            <p:ph idx="11" type="ftr"/>
          </p:nvPr>
        </p:nvSpPr>
        <p:spPr>
          <a:xfrm>
            <a:off x="2961861" y="4667871"/>
            <a:ext cx="3538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 name="Google Shape;93;p18"/>
          <p:cNvSpPr txBox="1"/>
          <p:nvPr>
            <p:ph idx="12" type="sldNum"/>
          </p:nvPr>
        </p:nvSpPr>
        <p:spPr>
          <a:xfrm>
            <a:off x="6997148" y="4667871"/>
            <a:ext cx="12795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19"/>
          <p:cNvSpPr txBox="1"/>
          <p:nvPr>
            <p:ph type="title"/>
          </p:nvPr>
        </p:nvSpPr>
        <p:spPr>
          <a:xfrm>
            <a:off x="857250" y="457200"/>
            <a:ext cx="7406400" cy="10173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6" name="Google Shape;96;p19"/>
          <p:cNvSpPr txBox="1"/>
          <p:nvPr>
            <p:ph idx="10" type="dt"/>
          </p:nvPr>
        </p:nvSpPr>
        <p:spPr>
          <a:xfrm>
            <a:off x="857247" y="4667871"/>
            <a:ext cx="17469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 name="Google Shape;97;p19"/>
          <p:cNvSpPr txBox="1"/>
          <p:nvPr>
            <p:ph idx="11" type="ftr"/>
          </p:nvPr>
        </p:nvSpPr>
        <p:spPr>
          <a:xfrm>
            <a:off x="2961861" y="4667871"/>
            <a:ext cx="3538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8" name="Google Shape;98;p19"/>
          <p:cNvSpPr txBox="1"/>
          <p:nvPr>
            <p:ph idx="12" type="sldNum"/>
          </p:nvPr>
        </p:nvSpPr>
        <p:spPr>
          <a:xfrm>
            <a:off x="6997148" y="4667871"/>
            <a:ext cx="12795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9" name="Shape 99"/>
        <p:cNvGrpSpPr/>
        <p:nvPr/>
      </p:nvGrpSpPr>
      <p:grpSpPr>
        <a:xfrm>
          <a:off x="0" y="0"/>
          <a:ext cx="0" cy="0"/>
          <a:chOff x="0" y="0"/>
          <a:chExt cx="0" cy="0"/>
        </a:xfrm>
      </p:grpSpPr>
      <p:sp>
        <p:nvSpPr>
          <p:cNvPr id="100" name="Google Shape;100;p20"/>
          <p:cNvSpPr txBox="1"/>
          <p:nvPr>
            <p:ph idx="10" type="dt"/>
          </p:nvPr>
        </p:nvSpPr>
        <p:spPr>
          <a:xfrm>
            <a:off x="857247" y="4667871"/>
            <a:ext cx="17469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20"/>
          <p:cNvSpPr txBox="1"/>
          <p:nvPr>
            <p:ph idx="11" type="ftr"/>
          </p:nvPr>
        </p:nvSpPr>
        <p:spPr>
          <a:xfrm>
            <a:off x="2961861" y="4667871"/>
            <a:ext cx="3538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2" name="Google Shape;102;p20"/>
          <p:cNvSpPr txBox="1"/>
          <p:nvPr>
            <p:ph idx="12" type="sldNum"/>
          </p:nvPr>
        </p:nvSpPr>
        <p:spPr>
          <a:xfrm>
            <a:off x="6997148" y="4667871"/>
            <a:ext cx="12795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3" name="Shape 103"/>
        <p:cNvGrpSpPr/>
        <p:nvPr/>
      </p:nvGrpSpPr>
      <p:grpSpPr>
        <a:xfrm>
          <a:off x="0" y="0"/>
          <a:ext cx="0" cy="0"/>
          <a:chOff x="0" y="0"/>
          <a:chExt cx="0" cy="0"/>
        </a:xfrm>
      </p:grpSpPr>
      <p:sp>
        <p:nvSpPr>
          <p:cNvPr id="104" name="Google Shape;104;p21"/>
          <p:cNvSpPr txBox="1"/>
          <p:nvPr>
            <p:ph type="title"/>
          </p:nvPr>
        </p:nvSpPr>
        <p:spPr>
          <a:xfrm>
            <a:off x="857250" y="822960"/>
            <a:ext cx="2949000" cy="13029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accent1"/>
              </a:buClr>
              <a:buSzPts val="3000"/>
              <a:buFont typeface="Corbel"/>
              <a:buNone/>
              <a:defRPr b="0"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5" name="Google Shape;105;p21"/>
          <p:cNvSpPr txBox="1"/>
          <p:nvPr>
            <p:ph idx="1" type="body"/>
          </p:nvPr>
        </p:nvSpPr>
        <p:spPr>
          <a:xfrm>
            <a:off x="4389119" y="822960"/>
            <a:ext cx="3909300" cy="3497700"/>
          </a:xfrm>
          <a:prstGeom prst="rect">
            <a:avLst/>
          </a:prstGeom>
          <a:noFill/>
          <a:ln>
            <a:noFill/>
          </a:ln>
        </p:spPr>
        <p:txBody>
          <a:bodyPr anchorCtr="0" anchor="t" bIns="34275" lIns="68575" spcFirstLastPara="1" rIns="68575" wrap="square" tIns="34275">
            <a:normAutofit/>
          </a:bodyPr>
          <a:lstStyle>
            <a:lvl1pPr indent="-349250" lvl="0" marL="457200" algn="l">
              <a:lnSpc>
                <a:spcPct val="90000"/>
              </a:lnSpc>
              <a:spcBef>
                <a:spcPts val="1100"/>
              </a:spcBef>
              <a:spcAft>
                <a:spcPts val="0"/>
              </a:spcAft>
              <a:buSzPts val="1900"/>
              <a:buChar char="•"/>
              <a:defRPr sz="2400"/>
            </a:lvl1pPr>
            <a:lvl2pPr indent="-336550" lvl="1" marL="914400" algn="l">
              <a:lnSpc>
                <a:spcPct val="90000"/>
              </a:lnSpc>
              <a:spcBef>
                <a:spcPts val="200"/>
              </a:spcBef>
              <a:spcAft>
                <a:spcPts val="0"/>
              </a:spcAft>
              <a:buSzPts val="1700"/>
              <a:buChar char="•"/>
              <a:defRPr sz="2100"/>
            </a:lvl2pPr>
            <a:lvl3pPr indent="-317500" lvl="2" marL="1371600" algn="l">
              <a:lnSpc>
                <a:spcPct val="90000"/>
              </a:lnSpc>
              <a:spcBef>
                <a:spcPts val="300"/>
              </a:spcBef>
              <a:spcAft>
                <a:spcPts val="0"/>
              </a:spcAft>
              <a:buSzPts val="1400"/>
              <a:buChar char="•"/>
              <a:defRPr sz="1800"/>
            </a:lvl3pPr>
            <a:lvl4pPr indent="-304800" lvl="3" marL="1828800" algn="l">
              <a:lnSpc>
                <a:spcPct val="90000"/>
              </a:lnSpc>
              <a:spcBef>
                <a:spcPts val="300"/>
              </a:spcBef>
              <a:spcAft>
                <a:spcPts val="0"/>
              </a:spcAft>
              <a:buSzPts val="1200"/>
              <a:buChar char="•"/>
              <a:defRPr sz="1500"/>
            </a:lvl4pPr>
            <a:lvl5pPr indent="-304800" lvl="4" marL="2286000" algn="l">
              <a:lnSpc>
                <a:spcPct val="90000"/>
              </a:lnSpc>
              <a:spcBef>
                <a:spcPts val="300"/>
              </a:spcBef>
              <a:spcAft>
                <a:spcPts val="0"/>
              </a:spcAft>
              <a:buSzPts val="1200"/>
              <a:buChar char="•"/>
              <a:defRPr sz="1500"/>
            </a:lvl5pPr>
            <a:lvl6pPr indent="-304800" lvl="5" marL="2743200" algn="l">
              <a:lnSpc>
                <a:spcPct val="90000"/>
              </a:lnSpc>
              <a:spcBef>
                <a:spcPts val="300"/>
              </a:spcBef>
              <a:spcAft>
                <a:spcPts val="0"/>
              </a:spcAft>
              <a:buSzPts val="1200"/>
              <a:buChar char="•"/>
              <a:defRPr sz="1500"/>
            </a:lvl6pPr>
            <a:lvl7pPr indent="-304800" lvl="6" marL="3200400" algn="l">
              <a:lnSpc>
                <a:spcPct val="90000"/>
              </a:lnSpc>
              <a:spcBef>
                <a:spcPts val="300"/>
              </a:spcBef>
              <a:spcAft>
                <a:spcPts val="0"/>
              </a:spcAft>
              <a:buSzPts val="1200"/>
              <a:buChar char="•"/>
              <a:defRPr sz="1500"/>
            </a:lvl7pPr>
            <a:lvl8pPr indent="-304800" lvl="7" marL="3657600" algn="l">
              <a:lnSpc>
                <a:spcPct val="90000"/>
              </a:lnSpc>
              <a:spcBef>
                <a:spcPts val="300"/>
              </a:spcBef>
              <a:spcAft>
                <a:spcPts val="0"/>
              </a:spcAft>
              <a:buSzPts val="1200"/>
              <a:buChar char="•"/>
              <a:defRPr sz="1500"/>
            </a:lvl8pPr>
            <a:lvl9pPr indent="-304800" lvl="8" marL="4114800" algn="l">
              <a:lnSpc>
                <a:spcPct val="90000"/>
              </a:lnSpc>
              <a:spcBef>
                <a:spcPts val="300"/>
              </a:spcBef>
              <a:spcAft>
                <a:spcPts val="300"/>
              </a:spcAft>
              <a:buSzPts val="1200"/>
              <a:buChar char="•"/>
              <a:defRPr sz="1500"/>
            </a:lvl9pPr>
          </a:lstStyle>
          <a:p/>
        </p:txBody>
      </p:sp>
      <p:sp>
        <p:nvSpPr>
          <p:cNvPr id="106" name="Google Shape;106;p21"/>
          <p:cNvSpPr txBox="1"/>
          <p:nvPr>
            <p:ph idx="2" type="body"/>
          </p:nvPr>
        </p:nvSpPr>
        <p:spPr>
          <a:xfrm>
            <a:off x="857250" y="2125980"/>
            <a:ext cx="2949000" cy="22632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SzPts val="1000"/>
              <a:buNone/>
              <a:defRPr sz="1300"/>
            </a:lvl1pPr>
            <a:lvl2pPr indent="-228600" lvl="1" marL="914400" algn="l">
              <a:lnSpc>
                <a:spcPct val="90000"/>
              </a:lnSpc>
              <a:spcBef>
                <a:spcPts val="200"/>
              </a:spcBef>
              <a:spcAft>
                <a:spcPts val="0"/>
              </a:spcAft>
              <a:buSzPts val="700"/>
              <a:buNone/>
              <a:defRPr sz="900"/>
            </a:lvl2pPr>
            <a:lvl3pPr indent="-228600" lvl="2" marL="1371600" algn="l">
              <a:lnSpc>
                <a:spcPct val="90000"/>
              </a:lnSpc>
              <a:spcBef>
                <a:spcPts val="300"/>
              </a:spcBef>
              <a:spcAft>
                <a:spcPts val="0"/>
              </a:spcAft>
              <a:buSzPts val="600"/>
              <a:buNone/>
              <a:defRPr sz="800"/>
            </a:lvl3pPr>
            <a:lvl4pPr indent="-228600" lvl="3" marL="1828800" algn="l">
              <a:lnSpc>
                <a:spcPct val="90000"/>
              </a:lnSpc>
              <a:spcBef>
                <a:spcPts val="300"/>
              </a:spcBef>
              <a:spcAft>
                <a:spcPts val="0"/>
              </a:spcAft>
              <a:buSzPts val="500"/>
              <a:buNone/>
              <a:defRPr sz="700"/>
            </a:lvl4pPr>
            <a:lvl5pPr indent="-228600" lvl="4" marL="2286000" algn="l">
              <a:lnSpc>
                <a:spcPct val="90000"/>
              </a:lnSpc>
              <a:spcBef>
                <a:spcPts val="300"/>
              </a:spcBef>
              <a:spcAft>
                <a:spcPts val="0"/>
              </a:spcAft>
              <a:buSzPts val="500"/>
              <a:buNone/>
              <a:defRPr sz="700"/>
            </a:lvl5pPr>
            <a:lvl6pPr indent="-228600" lvl="5" marL="2743200" algn="l">
              <a:lnSpc>
                <a:spcPct val="90000"/>
              </a:lnSpc>
              <a:spcBef>
                <a:spcPts val="300"/>
              </a:spcBef>
              <a:spcAft>
                <a:spcPts val="0"/>
              </a:spcAft>
              <a:buSzPts val="500"/>
              <a:buNone/>
              <a:defRPr sz="700"/>
            </a:lvl6pPr>
            <a:lvl7pPr indent="-228600" lvl="6" marL="3200400" algn="l">
              <a:lnSpc>
                <a:spcPct val="90000"/>
              </a:lnSpc>
              <a:spcBef>
                <a:spcPts val="300"/>
              </a:spcBef>
              <a:spcAft>
                <a:spcPts val="0"/>
              </a:spcAft>
              <a:buSzPts val="500"/>
              <a:buNone/>
              <a:defRPr sz="700"/>
            </a:lvl7pPr>
            <a:lvl8pPr indent="-228600" lvl="7" marL="3657600" algn="l">
              <a:lnSpc>
                <a:spcPct val="90000"/>
              </a:lnSpc>
              <a:spcBef>
                <a:spcPts val="300"/>
              </a:spcBef>
              <a:spcAft>
                <a:spcPts val="0"/>
              </a:spcAft>
              <a:buSzPts val="500"/>
              <a:buNone/>
              <a:defRPr sz="700"/>
            </a:lvl8pPr>
            <a:lvl9pPr indent="-228600" lvl="8" marL="4114800" algn="l">
              <a:lnSpc>
                <a:spcPct val="90000"/>
              </a:lnSpc>
              <a:spcBef>
                <a:spcPts val="300"/>
              </a:spcBef>
              <a:spcAft>
                <a:spcPts val="300"/>
              </a:spcAft>
              <a:buSzPts val="500"/>
              <a:buNone/>
              <a:defRPr sz="700"/>
            </a:lvl9pPr>
          </a:lstStyle>
          <a:p/>
        </p:txBody>
      </p:sp>
      <p:sp>
        <p:nvSpPr>
          <p:cNvPr id="107" name="Google Shape;107;p21"/>
          <p:cNvSpPr txBox="1"/>
          <p:nvPr>
            <p:ph idx="10" type="dt"/>
          </p:nvPr>
        </p:nvSpPr>
        <p:spPr>
          <a:xfrm>
            <a:off x="857247" y="4667871"/>
            <a:ext cx="17469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21"/>
          <p:cNvSpPr txBox="1"/>
          <p:nvPr>
            <p:ph idx="11" type="ftr"/>
          </p:nvPr>
        </p:nvSpPr>
        <p:spPr>
          <a:xfrm>
            <a:off x="2961861" y="4667871"/>
            <a:ext cx="3538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9" name="Google Shape;109;p21"/>
          <p:cNvSpPr txBox="1"/>
          <p:nvPr>
            <p:ph idx="12" type="sldNum"/>
          </p:nvPr>
        </p:nvSpPr>
        <p:spPr>
          <a:xfrm>
            <a:off x="6997148" y="4667871"/>
            <a:ext cx="12795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0" name="Shape 110"/>
        <p:cNvGrpSpPr/>
        <p:nvPr/>
      </p:nvGrpSpPr>
      <p:grpSpPr>
        <a:xfrm>
          <a:off x="0" y="0"/>
          <a:ext cx="0" cy="0"/>
          <a:chOff x="0" y="0"/>
          <a:chExt cx="0" cy="0"/>
        </a:xfrm>
      </p:grpSpPr>
      <p:sp>
        <p:nvSpPr>
          <p:cNvPr id="111" name="Google Shape;111;p22"/>
          <p:cNvSpPr txBox="1"/>
          <p:nvPr>
            <p:ph type="title"/>
          </p:nvPr>
        </p:nvSpPr>
        <p:spPr>
          <a:xfrm>
            <a:off x="857250" y="822960"/>
            <a:ext cx="2949000" cy="13029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accent1"/>
              </a:buClr>
              <a:buSzPts val="3000"/>
              <a:buFont typeface="Corbel"/>
              <a:buNone/>
              <a:defRPr b="0"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2" name="Google Shape;112;p22"/>
          <p:cNvSpPr/>
          <p:nvPr>
            <p:ph idx="2" type="pic"/>
          </p:nvPr>
        </p:nvSpPr>
        <p:spPr>
          <a:xfrm>
            <a:off x="4059936" y="802385"/>
            <a:ext cx="4574400" cy="3600600"/>
          </a:xfrm>
          <a:prstGeom prst="rect">
            <a:avLst/>
          </a:prstGeom>
          <a:noFill/>
          <a:ln>
            <a:noFill/>
          </a:ln>
        </p:spPr>
      </p:sp>
      <p:sp>
        <p:nvSpPr>
          <p:cNvPr id="113" name="Google Shape;113;p22"/>
          <p:cNvSpPr txBox="1"/>
          <p:nvPr>
            <p:ph idx="1" type="body"/>
          </p:nvPr>
        </p:nvSpPr>
        <p:spPr>
          <a:xfrm>
            <a:off x="857250" y="2125980"/>
            <a:ext cx="2949000" cy="21603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SzPts val="1000"/>
              <a:buNone/>
              <a:defRPr sz="1300"/>
            </a:lvl1pPr>
            <a:lvl2pPr indent="-228600" lvl="1" marL="914400" algn="l">
              <a:lnSpc>
                <a:spcPct val="90000"/>
              </a:lnSpc>
              <a:spcBef>
                <a:spcPts val="200"/>
              </a:spcBef>
              <a:spcAft>
                <a:spcPts val="0"/>
              </a:spcAft>
              <a:buSzPts val="700"/>
              <a:buNone/>
              <a:defRPr sz="900"/>
            </a:lvl2pPr>
            <a:lvl3pPr indent="-228600" lvl="2" marL="1371600" algn="l">
              <a:lnSpc>
                <a:spcPct val="90000"/>
              </a:lnSpc>
              <a:spcBef>
                <a:spcPts val="300"/>
              </a:spcBef>
              <a:spcAft>
                <a:spcPts val="0"/>
              </a:spcAft>
              <a:buSzPts val="600"/>
              <a:buNone/>
              <a:defRPr sz="800"/>
            </a:lvl3pPr>
            <a:lvl4pPr indent="-228600" lvl="3" marL="1828800" algn="l">
              <a:lnSpc>
                <a:spcPct val="90000"/>
              </a:lnSpc>
              <a:spcBef>
                <a:spcPts val="300"/>
              </a:spcBef>
              <a:spcAft>
                <a:spcPts val="0"/>
              </a:spcAft>
              <a:buSzPts val="500"/>
              <a:buNone/>
              <a:defRPr sz="700"/>
            </a:lvl4pPr>
            <a:lvl5pPr indent="-228600" lvl="4" marL="2286000" algn="l">
              <a:lnSpc>
                <a:spcPct val="90000"/>
              </a:lnSpc>
              <a:spcBef>
                <a:spcPts val="300"/>
              </a:spcBef>
              <a:spcAft>
                <a:spcPts val="0"/>
              </a:spcAft>
              <a:buSzPts val="500"/>
              <a:buNone/>
              <a:defRPr sz="700"/>
            </a:lvl5pPr>
            <a:lvl6pPr indent="-228600" lvl="5" marL="2743200" algn="l">
              <a:lnSpc>
                <a:spcPct val="90000"/>
              </a:lnSpc>
              <a:spcBef>
                <a:spcPts val="300"/>
              </a:spcBef>
              <a:spcAft>
                <a:spcPts val="0"/>
              </a:spcAft>
              <a:buSzPts val="500"/>
              <a:buNone/>
              <a:defRPr sz="700"/>
            </a:lvl6pPr>
            <a:lvl7pPr indent="-228600" lvl="6" marL="3200400" algn="l">
              <a:lnSpc>
                <a:spcPct val="90000"/>
              </a:lnSpc>
              <a:spcBef>
                <a:spcPts val="300"/>
              </a:spcBef>
              <a:spcAft>
                <a:spcPts val="0"/>
              </a:spcAft>
              <a:buSzPts val="500"/>
              <a:buNone/>
              <a:defRPr sz="700"/>
            </a:lvl7pPr>
            <a:lvl8pPr indent="-228600" lvl="7" marL="3657600" algn="l">
              <a:lnSpc>
                <a:spcPct val="90000"/>
              </a:lnSpc>
              <a:spcBef>
                <a:spcPts val="300"/>
              </a:spcBef>
              <a:spcAft>
                <a:spcPts val="0"/>
              </a:spcAft>
              <a:buSzPts val="500"/>
              <a:buNone/>
              <a:defRPr sz="700"/>
            </a:lvl8pPr>
            <a:lvl9pPr indent="-228600" lvl="8" marL="4114800" algn="l">
              <a:lnSpc>
                <a:spcPct val="90000"/>
              </a:lnSpc>
              <a:spcBef>
                <a:spcPts val="300"/>
              </a:spcBef>
              <a:spcAft>
                <a:spcPts val="300"/>
              </a:spcAft>
              <a:buSzPts val="500"/>
              <a:buNone/>
              <a:defRPr sz="700"/>
            </a:lvl9pPr>
          </a:lstStyle>
          <a:p/>
        </p:txBody>
      </p:sp>
      <p:sp>
        <p:nvSpPr>
          <p:cNvPr id="114" name="Google Shape;114;p22"/>
          <p:cNvSpPr txBox="1"/>
          <p:nvPr>
            <p:ph idx="10" type="dt"/>
          </p:nvPr>
        </p:nvSpPr>
        <p:spPr>
          <a:xfrm>
            <a:off x="857247" y="4667871"/>
            <a:ext cx="17469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5" name="Google Shape;115;p22"/>
          <p:cNvSpPr txBox="1"/>
          <p:nvPr>
            <p:ph idx="11" type="ftr"/>
          </p:nvPr>
        </p:nvSpPr>
        <p:spPr>
          <a:xfrm>
            <a:off x="2961861" y="4667871"/>
            <a:ext cx="3538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6" name="Google Shape;116;p22"/>
          <p:cNvSpPr txBox="1"/>
          <p:nvPr>
            <p:ph idx="12" type="sldNum"/>
          </p:nvPr>
        </p:nvSpPr>
        <p:spPr>
          <a:xfrm>
            <a:off x="6997148" y="4667871"/>
            <a:ext cx="12795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7" name="Shape 117"/>
        <p:cNvGrpSpPr/>
        <p:nvPr/>
      </p:nvGrpSpPr>
      <p:grpSpPr>
        <a:xfrm>
          <a:off x="0" y="0"/>
          <a:ext cx="0" cy="0"/>
          <a:chOff x="0" y="0"/>
          <a:chExt cx="0" cy="0"/>
        </a:xfrm>
      </p:grpSpPr>
      <p:sp>
        <p:nvSpPr>
          <p:cNvPr id="118" name="Google Shape;118;p23"/>
          <p:cNvSpPr txBox="1"/>
          <p:nvPr>
            <p:ph type="title"/>
          </p:nvPr>
        </p:nvSpPr>
        <p:spPr>
          <a:xfrm>
            <a:off x="857250" y="457200"/>
            <a:ext cx="7406400" cy="10173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9" name="Google Shape;119;p23"/>
          <p:cNvSpPr txBox="1"/>
          <p:nvPr>
            <p:ph idx="1" type="body"/>
          </p:nvPr>
        </p:nvSpPr>
        <p:spPr>
          <a:xfrm rot="5400000">
            <a:off x="3045053" y="-644700"/>
            <a:ext cx="3029100" cy="7404600"/>
          </a:xfrm>
          <a:prstGeom prst="rect">
            <a:avLst/>
          </a:prstGeom>
          <a:noFill/>
          <a:ln>
            <a:noFill/>
          </a:ln>
        </p:spPr>
        <p:txBody>
          <a:bodyPr anchorCtr="0" anchor="t" bIns="34275" lIns="68575" spcFirstLastPara="1" rIns="68575" wrap="square" tIns="34275">
            <a:normAutofit/>
          </a:bodyPr>
          <a:lstStyle>
            <a:lvl1pPr indent="-298450" lvl="0" marL="457200" algn="l">
              <a:lnSpc>
                <a:spcPct val="90000"/>
              </a:lnSpc>
              <a:spcBef>
                <a:spcPts val="1100"/>
              </a:spcBef>
              <a:spcAft>
                <a:spcPts val="0"/>
              </a:spcAft>
              <a:buSzPts val="1100"/>
              <a:buChar char="•"/>
              <a:defRPr/>
            </a:lvl1pPr>
            <a:lvl2pPr indent="-298450" lvl="1" marL="914400" algn="l">
              <a:lnSpc>
                <a:spcPct val="90000"/>
              </a:lnSpc>
              <a:spcBef>
                <a:spcPts val="200"/>
              </a:spcBef>
              <a:spcAft>
                <a:spcPts val="0"/>
              </a:spcAft>
              <a:buSzPts val="1100"/>
              <a:buChar char="•"/>
              <a:defRPr/>
            </a:lvl2pPr>
            <a:lvl3pPr indent="-298450" lvl="2" marL="1371600" algn="l">
              <a:lnSpc>
                <a:spcPct val="90000"/>
              </a:lnSpc>
              <a:spcBef>
                <a:spcPts val="300"/>
              </a:spcBef>
              <a:spcAft>
                <a:spcPts val="0"/>
              </a:spcAft>
              <a:buSzPts val="1100"/>
              <a:buChar char="•"/>
              <a:defRPr/>
            </a:lvl3pPr>
            <a:lvl4pPr indent="-298450" lvl="3" marL="1828800" algn="l">
              <a:lnSpc>
                <a:spcPct val="90000"/>
              </a:lnSpc>
              <a:spcBef>
                <a:spcPts val="300"/>
              </a:spcBef>
              <a:spcAft>
                <a:spcPts val="0"/>
              </a:spcAft>
              <a:buSzPts val="1100"/>
              <a:buChar char="•"/>
              <a:defRPr/>
            </a:lvl4pPr>
            <a:lvl5pPr indent="-298450" lvl="4" marL="2286000" algn="l">
              <a:lnSpc>
                <a:spcPct val="90000"/>
              </a:lnSpc>
              <a:spcBef>
                <a:spcPts val="300"/>
              </a:spcBef>
              <a:spcAft>
                <a:spcPts val="0"/>
              </a:spcAft>
              <a:buSzPts val="1100"/>
              <a:buChar char="•"/>
              <a:defRPr/>
            </a:lvl5pPr>
            <a:lvl6pPr indent="-298450" lvl="5" marL="2743200" algn="l">
              <a:lnSpc>
                <a:spcPct val="90000"/>
              </a:lnSpc>
              <a:spcBef>
                <a:spcPts val="300"/>
              </a:spcBef>
              <a:spcAft>
                <a:spcPts val="0"/>
              </a:spcAft>
              <a:buSzPts val="1100"/>
              <a:buChar char="•"/>
              <a:defRPr/>
            </a:lvl6pPr>
            <a:lvl7pPr indent="-298450" lvl="6" marL="3200400" algn="l">
              <a:lnSpc>
                <a:spcPct val="90000"/>
              </a:lnSpc>
              <a:spcBef>
                <a:spcPts val="300"/>
              </a:spcBef>
              <a:spcAft>
                <a:spcPts val="0"/>
              </a:spcAft>
              <a:buSzPts val="1100"/>
              <a:buChar char="•"/>
              <a:defRPr/>
            </a:lvl7pPr>
            <a:lvl8pPr indent="-298450" lvl="7" marL="3657600" algn="l">
              <a:lnSpc>
                <a:spcPct val="90000"/>
              </a:lnSpc>
              <a:spcBef>
                <a:spcPts val="300"/>
              </a:spcBef>
              <a:spcAft>
                <a:spcPts val="0"/>
              </a:spcAft>
              <a:buSzPts val="1100"/>
              <a:buChar char="•"/>
              <a:defRPr/>
            </a:lvl8pPr>
            <a:lvl9pPr indent="-298450" lvl="8" marL="4114800" algn="l">
              <a:lnSpc>
                <a:spcPct val="90000"/>
              </a:lnSpc>
              <a:spcBef>
                <a:spcPts val="300"/>
              </a:spcBef>
              <a:spcAft>
                <a:spcPts val="300"/>
              </a:spcAft>
              <a:buSzPts val="1100"/>
              <a:buChar char="•"/>
              <a:defRPr/>
            </a:lvl9pPr>
          </a:lstStyle>
          <a:p/>
        </p:txBody>
      </p:sp>
      <p:sp>
        <p:nvSpPr>
          <p:cNvPr id="120" name="Google Shape;120;p23"/>
          <p:cNvSpPr txBox="1"/>
          <p:nvPr>
            <p:ph idx="10" type="dt"/>
          </p:nvPr>
        </p:nvSpPr>
        <p:spPr>
          <a:xfrm>
            <a:off x="857247" y="4667871"/>
            <a:ext cx="17469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1" name="Google Shape;121;p23"/>
          <p:cNvSpPr txBox="1"/>
          <p:nvPr>
            <p:ph idx="11" type="ftr"/>
          </p:nvPr>
        </p:nvSpPr>
        <p:spPr>
          <a:xfrm>
            <a:off x="2961861" y="4667871"/>
            <a:ext cx="3538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2" name="Google Shape;122;p23"/>
          <p:cNvSpPr txBox="1"/>
          <p:nvPr>
            <p:ph idx="12" type="sldNum"/>
          </p:nvPr>
        </p:nvSpPr>
        <p:spPr>
          <a:xfrm>
            <a:off x="6997148" y="4667871"/>
            <a:ext cx="12795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3" name="Shape 123"/>
        <p:cNvGrpSpPr/>
        <p:nvPr/>
      </p:nvGrpSpPr>
      <p:grpSpPr>
        <a:xfrm>
          <a:off x="0" y="0"/>
          <a:ext cx="0" cy="0"/>
          <a:chOff x="0" y="0"/>
          <a:chExt cx="0" cy="0"/>
        </a:xfrm>
      </p:grpSpPr>
      <p:sp>
        <p:nvSpPr>
          <p:cNvPr id="124" name="Google Shape;124;p24"/>
          <p:cNvSpPr txBox="1"/>
          <p:nvPr>
            <p:ph type="title"/>
          </p:nvPr>
        </p:nvSpPr>
        <p:spPr>
          <a:xfrm rot="5400000">
            <a:off x="5386350" y="1728900"/>
            <a:ext cx="4057800" cy="17430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5" name="Google Shape;125;p24"/>
          <p:cNvSpPr txBox="1"/>
          <p:nvPr>
            <p:ph idx="1" type="body"/>
          </p:nvPr>
        </p:nvSpPr>
        <p:spPr>
          <a:xfrm rot="5400000">
            <a:off x="1614375" y="-185700"/>
            <a:ext cx="4057800" cy="5572200"/>
          </a:xfrm>
          <a:prstGeom prst="rect">
            <a:avLst/>
          </a:prstGeom>
          <a:noFill/>
          <a:ln>
            <a:noFill/>
          </a:ln>
        </p:spPr>
        <p:txBody>
          <a:bodyPr anchorCtr="0" anchor="t" bIns="34275" lIns="68575" spcFirstLastPara="1" rIns="68575" wrap="square" tIns="34275">
            <a:normAutofit/>
          </a:bodyPr>
          <a:lstStyle>
            <a:lvl1pPr indent="-298450" lvl="0" marL="457200" algn="l">
              <a:lnSpc>
                <a:spcPct val="90000"/>
              </a:lnSpc>
              <a:spcBef>
                <a:spcPts val="1100"/>
              </a:spcBef>
              <a:spcAft>
                <a:spcPts val="0"/>
              </a:spcAft>
              <a:buSzPts val="1100"/>
              <a:buChar char="•"/>
              <a:defRPr/>
            </a:lvl1pPr>
            <a:lvl2pPr indent="-298450" lvl="1" marL="914400" algn="l">
              <a:lnSpc>
                <a:spcPct val="90000"/>
              </a:lnSpc>
              <a:spcBef>
                <a:spcPts val="200"/>
              </a:spcBef>
              <a:spcAft>
                <a:spcPts val="0"/>
              </a:spcAft>
              <a:buSzPts val="1100"/>
              <a:buChar char="•"/>
              <a:defRPr/>
            </a:lvl2pPr>
            <a:lvl3pPr indent="-298450" lvl="2" marL="1371600" algn="l">
              <a:lnSpc>
                <a:spcPct val="90000"/>
              </a:lnSpc>
              <a:spcBef>
                <a:spcPts val="300"/>
              </a:spcBef>
              <a:spcAft>
                <a:spcPts val="0"/>
              </a:spcAft>
              <a:buSzPts val="1100"/>
              <a:buChar char="•"/>
              <a:defRPr/>
            </a:lvl3pPr>
            <a:lvl4pPr indent="-298450" lvl="3" marL="1828800" algn="l">
              <a:lnSpc>
                <a:spcPct val="90000"/>
              </a:lnSpc>
              <a:spcBef>
                <a:spcPts val="300"/>
              </a:spcBef>
              <a:spcAft>
                <a:spcPts val="0"/>
              </a:spcAft>
              <a:buSzPts val="1100"/>
              <a:buChar char="•"/>
              <a:defRPr/>
            </a:lvl4pPr>
            <a:lvl5pPr indent="-298450" lvl="4" marL="2286000" algn="l">
              <a:lnSpc>
                <a:spcPct val="90000"/>
              </a:lnSpc>
              <a:spcBef>
                <a:spcPts val="300"/>
              </a:spcBef>
              <a:spcAft>
                <a:spcPts val="0"/>
              </a:spcAft>
              <a:buSzPts val="1100"/>
              <a:buChar char="•"/>
              <a:defRPr/>
            </a:lvl5pPr>
            <a:lvl6pPr indent="-298450" lvl="5" marL="2743200" algn="l">
              <a:lnSpc>
                <a:spcPct val="90000"/>
              </a:lnSpc>
              <a:spcBef>
                <a:spcPts val="300"/>
              </a:spcBef>
              <a:spcAft>
                <a:spcPts val="0"/>
              </a:spcAft>
              <a:buSzPts val="1100"/>
              <a:buChar char="•"/>
              <a:defRPr/>
            </a:lvl6pPr>
            <a:lvl7pPr indent="-298450" lvl="6" marL="3200400" algn="l">
              <a:lnSpc>
                <a:spcPct val="90000"/>
              </a:lnSpc>
              <a:spcBef>
                <a:spcPts val="300"/>
              </a:spcBef>
              <a:spcAft>
                <a:spcPts val="0"/>
              </a:spcAft>
              <a:buSzPts val="1100"/>
              <a:buChar char="•"/>
              <a:defRPr/>
            </a:lvl7pPr>
            <a:lvl8pPr indent="-298450" lvl="7" marL="3657600" algn="l">
              <a:lnSpc>
                <a:spcPct val="90000"/>
              </a:lnSpc>
              <a:spcBef>
                <a:spcPts val="300"/>
              </a:spcBef>
              <a:spcAft>
                <a:spcPts val="0"/>
              </a:spcAft>
              <a:buSzPts val="1100"/>
              <a:buChar char="•"/>
              <a:defRPr/>
            </a:lvl8pPr>
            <a:lvl9pPr indent="-298450" lvl="8" marL="4114800" algn="l">
              <a:lnSpc>
                <a:spcPct val="90000"/>
              </a:lnSpc>
              <a:spcBef>
                <a:spcPts val="300"/>
              </a:spcBef>
              <a:spcAft>
                <a:spcPts val="300"/>
              </a:spcAft>
              <a:buSzPts val="1100"/>
              <a:buChar char="•"/>
              <a:defRPr/>
            </a:lvl9pPr>
          </a:lstStyle>
          <a:p/>
        </p:txBody>
      </p:sp>
      <p:sp>
        <p:nvSpPr>
          <p:cNvPr id="126" name="Google Shape;126;p24"/>
          <p:cNvSpPr txBox="1"/>
          <p:nvPr>
            <p:ph idx="10" type="dt"/>
          </p:nvPr>
        </p:nvSpPr>
        <p:spPr>
          <a:xfrm>
            <a:off x="857247" y="4667871"/>
            <a:ext cx="17469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7" name="Google Shape;127;p24"/>
          <p:cNvSpPr txBox="1"/>
          <p:nvPr>
            <p:ph idx="11" type="ftr"/>
          </p:nvPr>
        </p:nvSpPr>
        <p:spPr>
          <a:xfrm>
            <a:off x="2961861" y="4667871"/>
            <a:ext cx="3538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8" name="Google Shape;128;p24"/>
          <p:cNvSpPr txBox="1"/>
          <p:nvPr>
            <p:ph idx="12" type="sldNum"/>
          </p:nvPr>
        </p:nvSpPr>
        <p:spPr>
          <a:xfrm>
            <a:off x="6997148" y="4667871"/>
            <a:ext cx="12795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0" name="Shape 50"/>
        <p:cNvGrpSpPr/>
        <p:nvPr/>
      </p:nvGrpSpPr>
      <p:grpSpPr>
        <a:xfrm>
          <a:off x="0" y="0"/>
          <a:ext cx="0" cy="0"/>
          <a:chOff x="0" y="0"/>
          <a:chExt cx="0" cy="0"/>
        </a:xfrm>
      </p:grpSpPr>
      <p:sp>
        <p:nvSpPr>
          <p:cNvPr id="51" name="Google Shape;51;p13"/>
          <p:cNvSpPr/>
          <p:nvPr/>
        </p:nvSpPr>
        <p:spPr>
          <a:xfrm>
            <a:off x="173355" y="182880"/>
            <a:ext cx="8793300" cy="47835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 name="Google Shape;52;p13"/>
          <p:cNvSpPr txBox="1"/>
          <p:nvPr>
            <p:ph type="title"/>
          </p:nvPr>
        </p:nvSpPr>
        <p:spPr>
          <a:xfrm>
            <a:off x="857250" y="457200"/>
            <a:ext cx="7406400" cy="10173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accent1"/>
              </a:buClr>
              <a:buSzPts val="3300"/>
              <a:buFont typeface="Corbel"/>
              <a:buNone/>
              <a:defRPr b="0" i="0" sz="3300" u="none" cap="none" strike="noStrike">
                <a:solidFill>
                  <a:schemeClr val="accent1"/>
                </a:solidFill>
                <a:latin typeface="Corbel"/>
                <a:ea typeface="Corbel"/>
                <a:cs typeface="Corbel"/>
                <a:sym typeface="Corbe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3" name="Google Shape;53;p13"/>
          <p:cNvSpPr txBox="1"/>
          <p:nvPr>
            <p:ph idx="1" type="body"/>
          </p:nvPr>
        </p:nvSpPr>
        <p:spPr>
          <a:xfrm>
            <a:off x="857250" y="1543050"/>
            <a:ext cx="7404900" cy="3029100"/>
          </a:xfrm>
          <a:prstGeom prst="rect">
            <a:avLst/>
          </a:prstGeom>
          <a:noFill/>
          <a:ln>
            <a:noFill/>
          </a:ln>
        </p:spPr>
        <p:txBody>
          <a:bodyPr anchorCtr="0" anchor="t" bIns="34275" lIns="68575" spcFirstLastPara="1" rIns="68575" wrap="square" tIns="34275">
            <a:normAutofit/>
          </a:bodyPr>
          <a:lstStyle>
            <a:lvl1pPr indent="-311150" lvl="0" marL="457200" marR="0" algn="l">
              <a:lnSpc>
                <a:spcPct val="90000"/>
              </a:lnSpc>
              <a:spcBef>
                <a:spcPts val="1100"/>
              </a:spcBef>
              <a:spcAft>
                <a:spcPts val="0"/>
              </a:spcAft>
              <a:buClr>
                <a:schemeClr val="accent1"/>
              </a:buClr>
              <a:buSzPts val="1300"/>
              <a:buFont typeface="Corbel"/>
              <a:buChar char="•"/>
              <a:defRPr b="0" i="0" sz="1700" u="none" cap="none" strike="noStrike">
                <a:solidFill>
                  <a:schemeClr val="accent1"/>
                </a:solidFill>
                <a:latin typeface="Corbel"/>
                <a:ea typeface="Corbel"/>
                <a:cs typeface="Corbel"/>
                <a:sym typeface="Corbel"/>
              </a:defRPr>
            </a:lvl1pPr>
            <a:lvl2pPr indent="-304800" lvl="1" marL="914400" marR="0" algn="l">
              <a:lnSpc>
                <a:spcPct val="90000"/>
              </a:lnSpc>
              <a:spcBef>
                <a:spcPts val="200"/>
              </a:spcBef>
              <a:spcAft>
                <a:spcPts val="0"/>
              </a:spcAft>
              <a:buClr>
                <a:schemeClr val="accent1"/>
              </a:buClr>
              <a:buSzPts val="1200"/>
              <a:buFont typeface="Corbel"/>
              <a:buChar char="•"/>
              <a:defRPr b="0" i="0" sz="1500" u="none" cap="none" strike="noStrike">
                <a:solidFill>
                  <a:schemeClr val="accent1"/>
                </a:solidFill>
                <a:latin typeface="Corbel"/>
                <a:ea typeface="Corbel"/>
                <a:cs typeface="Corbel"/>
                <a:sym typeface="Corbel"/>
              </a:defRPr>
            </a:lvl2pPr>
            <a:lvl3pPr indent="-298450" lvl="2" marL="1371600" marR="0" algn="l">
              <a:lnSpc>
                <a:spcPct val="90000"/>
              </a:lnSpc>
              <a:spcBef>
                <a:spcPts val="300"/>
              </a:spcBef>
              <a:spcAft>
                <a:spcPts val="0"/>
              </a:spcAft>
              <a:buClr>
                <a:schemeClr val="accent1"/>
              </a:buClr>
              <a:buSzPts val="1100"/>
              <a:buFont typeface="Corbel"/>
              <a:buChar char="•"/>
              <a:defRPr b="0" i="0" sz="1400" u="none" cap="none" strike="noStrike">
                <a:solidFill>
                  <a:schemeClr val="accent1"/>
                </a:solidFill>
                <a:latin typeface="Corbel"/>
                <a:ea typeface="Corbel"/>
                <a:cs typeface="Corbel"/>
                <a:sym typeface="Corbel"/>
              </a:defRPr>
            </a:lvl3pPr>
            <a:lvl4pPr indent="-292100" lvl="3" marL="1828800" marR="0" algn="l">
              <a:lnSpc>
                <a:spcPct val="90000"/>
              </a:lnSpc>
              <a:spcBef>
                <a:spcPts val="300"/>
              </a:spcBef>
              <a:spcAft>
                <a:spcPts val="0"/>
              </a:spcAft>
              <a:buClr>
                <a:schemeClr val="accent1"/>
              </a:buClr>
              <a:buSzPts val="1000"/>
              <a:buFont typeface="Corbel"/>
              <a:buChar char="•"/>
              <a:defRPr b="0" i="0" sz="1200" u="none" cap="none" strike="noStrike">
                <a:solidFill>
                  <a:schemeClr val="accent1"/>
                </a:solidFill>
                <a:latin typeface="Corbel"/>
                <a:ea typeface="Corbel"/>
                <a:cs typeface="Corbel"/>
                <a:sym typeface="Corbel"/>
              </a:defRPr>
            </a:lvl4pPr>
            <a:lvl5pPr indent="-292100" lvl="4" marL="2286000" marR="0" algn="l">
              <a:lnSpc>
                <a:spcPct val="90000"/>
              </a:lnSpc>
              <a:spcBef>
                <a:spcPts val="300"/>
              </a:spcBef>
              <a:spcAft>
                <a:spcPts val="0"/>
              </a:spcAft>
              <a:buClr>
                <a:schemeClr val="accent1"/>
              </a:buClr>
              <a:buSzPts val="1000"/>
              <a:buFont typeface="Corbel"/>
              <a:buChar char="•"/>
              <a:defRPr b="0" i="0" sz="1200" u="none" cap="none" strike="noStrike">
                <a:solidFill>
                  <a:schemeClr val="accent1"/>
                </a:solidFill>
                <a:latin typeface="Corbel"/>
                <a:ea typeface="Corbel"/>
                <a:cs typeface="Corbel"/>
                <a:sym typeface="Corbel"/>
              </a:defRPr>
            </a:lvl5pPr>
            <a:lvl6pPr indent="-292100" lvl="5" marL="2743200" marR="0" algn="l">
              <a:lnSpc>
                <a:spcPct val="90000"/>
              </a:lnSpc>
              <a:spcBef>
                <a:spcPts val="300"/>
              </a:spcBef>
              <a:spcAft>
                <a:spcPts val="0"/>
              </a:spcAft>
              <a:buClr>
                <a:schemeClr val="accent1"/>
              </a:buClr>
              <a:buSzPts val="1000"/>
              <a:buFont typeface="Corbel"/>
              <a:buChar char="•"/>
              <a:defRPr b="0" i="0" sz="1200" u="none" cap="none" strike="noStrike">
                <a:solidFill>
                  <a:schemeClr val="accent1"/>
                </a:solidFill>
                <a:latin typeface="Corbel"/>
                <a:ea typeface="Corbel"/>
                <a:cs typeface="Corbel"/>
                <a:sym typeface="Corbel"/>
              </a:defRPr>
            </a:lvl6pPr>
            <a:lvl7pPr indent="-292100" lvl="6" marL="3200400" marR="0" algn="l">
              <a:lnSpc>
                <a:spcPct val="90000"/>
              </a:lnSpc>
              <a:spcBef>
                <a:spcPts val="300"/>
              </a:spcBef>
              <a:spcAft>
                <a:spcPts val="0"/>
              </a:spcAft>
              <a:buClr>
                <a:schemeClr val="accent1"/>
              </a:buClr>
              <a:buSzPts val="1000"/>
              <a:buFont typeface="Corbel"/>
              <a:buChar char="•"/>
              <a:defRPr b="0" i="0" sz="1200" u="none" cap="none" strike="noStrike">
                <a:solidFill>
                  <a:schemeClr val="accent1"/>
                </a:solidFill>
                <a:latin typeface="Corbel"/>
                <a:ea typeface="Corbel"/>
                <a:cs typeface="Corbel"/>
                <a:sym typeface="Corbel"/>
              </a:defRPr>
            </a:lvl7pPr>
            <a:lvl8pPr indent="-292100" lvl="7" marL="3657600" marR="0" algn="l">
              <a:lnSpc>
                <a:spcPct val="90000"/>
              </a:lnSpc>
              <a:spcBef>
                <a:spcPts val="300"/>
              </a:spcBef>
              <a:spcAft>
                <a:spcPts val="0"/>
              </a:spcAft>
              <a:buClr>
                <a:schemeClr val="accent1"/>
              </a:buClr>
              <a:buSzPts val="1000"/>
              <a:buFont typeface="Corbel"/>
              <a:buChar char="•"/>
              <a:defRPr b="0" i="0" sz="1200" u="none" cap="none" strike="noStrike">
                <a:solidFill>
                  <a:schemeClr val="accent1"/>
                </a:solidFill>
                <a:latin typeface="Corbel"/>
                <a:ea typeface="Corbel"/>
                <a:cs typeface="Corbel"/>
                <a:sym typeface="Corbel"/>
              </a:defRPr>
            </a:lvl8pPr>
            <a:lvl9pPr indent="-292100" lvl="8" marL="4114800" marR="0" algn="l">
              <a:lnSpc>
                <a:spcPct val="90000"/>
              </a:lnSpc>
              <a:spcBef>
                <a:spcPts val="300"/>
              </a:spcBef>
              <a:spcAft>
                <a:spcPts val="300"/>
              </a:spcAft>
              <a:buClr>
                <a:schemeClr val="accent1"/>
              </a:buClr>
              <a:buSzPts val="1000"/>
              <a:buFont typeface="Corbel"/>
              <a:buChar char="•"/>
              <a:defRPr b="0" i="0" sz="1200" u="none" cap="none" strike="noStrike">
                <a:solidFill>
                  <a:schemeClr val="accent1"/>
                </a:solidFill>
                <a:latin typeface="Corbel"/>
                <a:ea typeface="Corbel"/>
                <a:cs typeface="Corbel"/>
                <a:sym typeface="Corbel"/>
              </a:defRPr>
            </a:lvl9pPr>
          </a:lstStyle>
          <a:p/>
        </p:txBody>
      </p:sp>
      <p:sp>
        <p:nvSpPr>
          <p:cNvPr id="54" name="Google Shape;54;p13"/>
          <p:cNvSpPr txBox="1"/>
          <p:nvPr>
            <p:ph idx="10" type="dt"/>
          </p:nvPr>
        </p:nvSpPr>
        <p:spPr>
          <a:xfrm>
            <a:off x="857247" y="4667871"/>
            <a:ext cx="17469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900" u="none" cap="none" strike="noStrike">
                <a:solidFill>
                  <a:schemeClr val="accent1"/>
                </a:solidFill>
                <a:latin typeface="Corbel"/>
                <a:ea typeface="Corbel"/>
                <a:cs typeface="Corbel"/>
                <a:sym typeface="Corbel"/>
              </a:defRPr>
            </a:lvl1pPr>
            <a:lvl2pPr lvl="1" marR="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55" name="Google Shape;55;p13"/>
          <p:cNvSpPr txBox="1"/>
          <p:nvPr>
            <p:ph idx="11" type="ftr"/>
          </p:nvPr>
        </p:nvSpPr>
        <p:spPr>
          <a:xfrm>
            <a:off x="2961861" y="4667871"/>
            <a:ext cx="3538500" cy="2739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b="0" i="0" sz="900" u="none" cap="none" strike="noStrike">
                <a:solidFill>
                  <a:schemeClr val="accent1"/>
                </a:solidFill>
                <a:latin typeface="Corbel"/>
                <a:ea typeface="Corbel"/>
                <a:cs typeface="Corbel"/>
                <a:sym typeface="Corbel"/>
              </a:defRPr>
            </a:lvl1pPr>
            <a:lvl2pPr lvl="1" marR="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56" name="Google Shape;56;p13"/>
          <p:cNvSpPr txBox="1"/>
          <p:nvPr>
            <p:ph idx="12" type="sldNum"/>
          </p:nvPr>
        </p:nvSpPr>
        <p:spPr>
          <a:xfrm>
            <a:off x="6997148" y="4667871"/>
            <a:ext cx="12795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900" u="none" cap="none" strike="noStrike">
                <a:solidFill>
                  <a:schemeClr val="accent1"/>
                </a:solidFill>
                <a:latin typeface="Corbel"/>
                <a:ea typeface="Corbel"/>
                <a:cs typeface="Corbel"/>
                <a:sym typeface="Corbel"/>
              </a:defRPr>
            </a:lvl1pPr>
            <a:lvl2pPr indent="0" lvl="1" marL="0" marR="0" algn="r">
              <a:spcBef>
                <a:spcPts val="0"/>
              </a:spcBef>
              <a:buNone/>
              <a:defRPr b="0" i="0" sz="900" u="none" cap="none" strike="noStrike">
                <a:solidFill>
                  <a:schemeClr val="accent1"/>
                </a:solidFill>
                <a:latin typeface="Corbel"/>
                <a:ea typeface="Corbel"/>
                <a:cs typeface="Corbel"/>
                <a:sym typeface="Corbel"/>
              </a:defRPr>
            </a:lvl2pPr>
            <a:lvl3pPr indent="0" lvl="2" marL="0" marR="0" algn="r">
              <a:spcBef>
                <a:spcPts val="0"/>
              </a:spcBef>
              <a:buNone/>
              <a:defRPr b="0" i="0" sz="900" u="none" cap="none" strike="noStrike">
                <a:solidFill>
                  <a:schemeClr val="accent1"/>
                </a:solidFill>
                <a:latin typeface="Corbel"/>
                <a:ea typeface="Corbel"/>
                <a:cs typeface="Corbel"/>
                <a:sym typeface="Corbel"/>
              </a:defRPr>
            </a:lvl3pPr>
            <a:lvl4pPr indent="0" lvl="3" marL="0" marR="0" algn="r">
              <a:spcBef>
                <a:spcPts val="0"/>
              </a:spcBef>
              <a:buNone/>
              <a:defRPr b="0" i="0" sz="900" u="none" cap="none" strike="noStrike">
                <a:solidFill>
                  <a:schemeClr val="accent1"/>
                </a:solidFill>
                <a:latin typeface="Corbel"/>
                <a:ea typeface="Corbel"/>
                <a:cs typeface="Corbel"/>
                <a:sym typeface="Corbel"/>
              </a:defRPr>
            </a:lvl4pPr>
            <a:lvl5pPr indent="0" lvl="4" marL="0" marR="0" algn="r">
              <a:spcBef>
                <a:spcPts val="0"/>
              </a:spcBef>
              <a:buNone/>
              <a:defRPr b="0" i="0" sz="900" u="none" cap="none" strike="noStrike">
                <a:solidFill>
                  <a:schemeClr val="accent1"/>
                </a:solidFill>
                <a:latin typeface="Corbel"/>
                <a:ea typeface="Corbel"/>
                <a:cs typeface="Corbel"/>
                <a:sym typeface="Corbel"/>
              </a:defRPr>
            </a:lvl5pPr>
            <a:lvl6pPr indent="0" lvl="5" marL="0" marR="0" algn="r">
              <a:spcBef>
                <a:spcPts val="0"/>
              </a:spcBef>
              <a:buNone/>
              <a:defRPr b="0" i="0" sz="900" u="none" cap="none" strike="noStrike">
                <a:solidFill>
                  <a:schemeClr val="accent1"/>
                </a:solidFill>
                <a:latin typeface="Corbel"/>
                <a:ea typeface="Corbel"/>
                <a:cs typeface="Corbel"/>
                <a:sym typeface="Corbel"/>
              </a:defRPr>
            </a:lvl6pPr>
            <a:lvl7pPr indent="0" lvl="6" marL="0" marR="0" algn="r">
              <a:spcBef>
                <a:spcPts val="0"/>
              </a:spcBef>
              <a:buNone/>
              <a:defRPr b="0" i="0" sz="900" u="none" cap="none" strike="noStrike">
                <a:solidFill>
                  <a:schemeClr val="accent1"/>
                </a:solidFill>
                <a:latin typeface="Corbel"/>
                <a:ea typeface="Corbel"/>
                <a:cs typeface="Corbel"/>
                <a:sym typeface="Corbel"/>
              </a:defRPr>
            </a:lvl7pPr>
            <a:lvl8pPr indent="0" lvl="7" marL="0" marR="0" algn="r">
              <a:spcBef>
                <a:spcPts val="0"/>
              </a:spcBef>
              <a:buNone/>
              <a:defRPr b="0" i="0" sz="900" u="none" cap="none" strike="noStrike">
                <a:solidFill>
                  <a:schemeClr val="accent1"/>
                </a:solidFill>
                <a:latin typeface="Corbel"/>
                <a:ea typeface="Corbel"/>
                <a:cs typeface="Corbel"/>
                <a:sym typeface="Corbel"/>
              </a:defRPr>
            </a:lvl8pPr>
            <a:lvl9pPr indent="0" lvl="8" marL="0" marR="0" algn="r">
              <a:spcBef>
                <a:spcPts val="0"/>
              </a:spcBef>
              <a:buNone/>
              <a:defRPr b="0"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hyperlink" Target="https://www.filmd.co.uk/articles/the-directing-and-writing-style-of-director-greta-gerwig/" TargetMode="External"/><Relationship Id="rId4" Type="http://schemas.openxmlformats.org/officeDocument/2006/relationships/hyperlink" Target="https://www.nytimes.com/2017/11/01/magazine/greta-gerwigs-radical-confidence.html" TargetMode="External"/><Relationship Id="rId10" Type="http://schemas.openxmlformats.org/officeDocument/2006/relationships/hyperlink" Target="https://www.thecourieronline.co.uk/feminism-on-film-greta-gerwig-a-woman-director-in-the-male-dominated-industry/" TargetMode="External"/><Relationship Id="rId9" Type="http://schemas.openxmlformats.org/officeDocument/2006/relationships/hyperlink" Target="https://mckeggcollins.medium.com/cinematic-seamstress-563f9f4a103b" TargetMode="External"/><Relationship Id="rId5" Type="http://schemas.openxmlformats.org/officeDocument/2006/relationships/hyperlink" Target="https://sites.psu.edu/healypassionblog/2021/09/17/greta-gerwig/" TargetMode="External"/><Relationship Id="rId6" Type="http://schemas.openxmlformats.org/officeDocument/2006/relationships/hyperlink" Target="https://www.backstage.com/magazine/article/pointers-greta-gerwig-creating-movie-like-lady-bird-2026/" TargetMode="External"/><Relationship Id="rId7" Type="http://schemas.openxmlformats.org/officeDocument/2006/relationships/hyperlink" Target="https://www.theedgesusu.co.uk/film/2020/04/12/director-in-focus-greta-gerwig/" TargetMode="External"/><Relationship Id="rId8" Type="http://schemas.openxmlformats.org/officeDocument/2006/relationships/hyperlink" Target="https://www.hollywoodinsider.com/greta-gerwig-cinema-wome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5"/>
          <p:cNvSpPr txBox="1"/>
          <p:nvPr>
            <p:ph type="ctrTitle"/>
          </p:nvPr>
        </p:nvSpPr>
        <p:spPr>
          <a:xfrm>
            <a:off x="832485" y="661782"/>
            <a:ext cx="7475100" cy="2194800"/>
          </a:xfrm>
          <a:prstGeom prst="rect">
            <a:avLst/>
          </a:prstGeom>
          <a:noFill/>
          <a:ln>
            <a:noFill/>
          </a:ln>
        </p:spPr>
        <p:txBody>
          <a:bodyPr anchorCtr="0" anchor="b" bIns="34275" lIns="68575" spcFirstLastPara="1" rIns="68575" wrap="square" tIns="34275">
            <a:normAutofit/>
          </a:bodyPr>
          <a:lstStyle/>
          <a:p>
            <a:pPr indent="0" lvl="0" marL="0" rtl="0" algn="ctr">
              <a:lnSpc>
                <a:spcPct val="85000"/>
              </a:lnSpc>
              <a:spcBef>
                <a:spcPts val="0"/>
              </a:spcBef>
              <a:spcAft>
                <a:spcPts val="0"/>
              </a:spcAft>
              <a:buClr>
                <a:srgbClr val="FFFFFF"/>
              </a:buClr>
              <a:buSzPts val="5400"/>
              <a:buFont typeface="Corbel"/>
              <a:buNone/>
            </a:pPr>
            <a:r>
              <a:rPr lang="en"/>
              <a:t>GRETA GERWIG</a:t>
            </a:r>
            <a:endParaRPr/>
          </a:p>
        </p:txBody>
      </p:sp>
      <p:sp>
        <p:nvSpPr>
          <p:cNvPr id="134" name="Google Shape;134;p25"/>
          <p:cNvSpPr txBox="1"/>
          <p:nvPr>
            <p:ph idx="1" type="subTitle"/>
          </p:nvPr>
        </p:nvSpPr>
        <p:spPr>
          <a:xfrm>
            <a:off x="1282147" y="2902226"/>
            <a:ext cx="6576000" cy="10410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SzPts val="1300"/>
              <a:buNone/>
            </a:pPr>
            <a:r>
              <a:rPr lang="en"/>
              <a:t>Year 11 Media Unit 2 Outcome 1 Narrative, Style and Genre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02" name="Shape 202"/>
        <p:cNvGrpSpPr/>
        <p:nvPr/>
      </p:nvGrpSpPr>
      <p:grpSpPr>
        <a:xfrm>
          <a:off x="0" y="0"/>
          <a:ext cx="0" cy="0"/>
          <a:chOff x="0" y="0"/>
          <a:chExt cx="0" cy="0"/>
        </a:xfrm>
      </p:grpSpPr>
      <p:sp>
        <p:nvSpPr>
          <p:cNvPr id="203" name="Google Shape;203;p34"/>
          <p:cNvSpPr txBox="1"/>
          <p:nvPr>
            <p:ph type="title"/>
          </p:nvPr>
        </p:nvSpPr>
        <p:spPr>
          <a:xfrm>
            <a:off x="3331337" y="457200"/>
            <a:ext cx="5019900" cy="1017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accent1"/>
              </a:buClr>
              <a:buSzPts val="3300"/>
              <a:buFont typeface="Corbel"/>
              <a:buNone/>
            </a:pPr>
            <a:r>
              <a:rPr lang="en"/>
              <a:t>Genre</a:t>
            </a:r>
            <a:endParaRPr/>
          </a:p>
        </p:txBody>
      </p:sp>
      <p:pic>
        <p:nvPicPr>
          <p:cNvPr descr="A person talking to a person on the stairs&#10;&#10;Description automatically generated" id="204" name="Google Shape;204;p34"/>
          <p:cNvPicPr preferRelativeResize="0"/>
          <p:nvPr/>
        </p:nvPicPr>
        <p:blipFill rotWithShape="1">
          <a:blip r:embed="rId3">
            <a:alphaModFix/>
          </a:blip>
          <a:srcRect b="0" l="8538" r="4063" t="0"/>
          <a:stretch/>
        </p:blipFill>
        <p:spPr>
          <a:xfrm>
            <a:off x="167502" y="180109"/>
            <a:ext cx="2735129" cy="2089078"/>
          </a:xfrm>
          <a:prstGeom prst="rect">
            <a:avLst/>
          </a:prstGeom>
          <a:noFill/>
          <a:ln>
            <a:noFill/>
          </a:ln>
        </p:spPr>
      </p:pic>
      <p:pic>
        <p:nvPicPr>
          <p:cNvPr descr="A group of women standing outside&#10;&#10;Description automatically generated" id="205" name="Google Shape;205;p34"/>
          <p:cNvPicPr preferRelativeResize="0"/>
          <p:nvPr/>
        </p:nvPicPr>
        <p:blipFill rotWithShape="1">
          <a:blip r:embed="rId4">
            <a:alphaModFix/>
          </a:blip>
          <a:srcRect b="0" l="0" r="16471" t="0"/>
          <a:stretch/>
        </p:blipFill>
        <p:spPr>
          <a:xfrm>
            <a:off x="167502" y="2510484"/>
            <a:ext cx="2735128" cy="2455850"/>
          </a:xfrm>
          <a:prstGeom prst="rect">
            <a:avLst/>
          </a:prstGeom>
          <a:noFill/>
          <a:ln>
            <a:noFill/>
          </a:ln>
        </p:spPr>
      </p:pic>
      <p:sp>
        <p:nvSpPr>
          <p:cNvPr id="206" name="Google Shape;206;p34"/>
          <p:cNvSpPr txBox="1"/>
          <p:nvPr>
            <p:ph idx="1" type="body"/>
          </p:nvPr>
        </p:nvSpPr>
        <p:spPr>
          <a:xfrm>
            <a:off x="3331337" y="1178719"/>
            <a:ext cx="5019900" cy="3736200"/>
          </a:xfrm>
          <a:prstGeom prst="rect">
            <a:avLst/>
          </a:prstGeom>
          <a:noFill/>
          <a:ln>
            <a:noFill/>
          </a:ln>
        </p:spPr>
        <p:txBody>
          <a:bodyPr anchorCtr="0" anchor="t" bIns="34275" lIns="68575" spcFirstLastPara="1" rIns="68575" wrap="square" tIns="34275">
            <a:normAutofit fontScale="92500" lnSpcReduction="20000"/>
          </a:bodyPr>
          <a:lstStyle/>
          <a:p>
            <a:pPr indent="-140811" lvl="0" marL="177800" rtl="0" algn="l">
              <a:lnSpc>
                <a:spcPct val="90000"/>
              </a:lnSpc>
              <a:spcBef>
                <a:spcPts val="0"/>
              </a:spcBef>
              <a:spcAft>
                <a:spcPts val="0"/>
              </a:spcAft>
              <a:buSzPct val="78571"/>
              <a:buChar char="•"/>
            </a:pPr>
            <a:r>
              <a:rPr b="0" i="0" lang="en" sz="1400">
                <a:solidFill>
                  <a:schemeClr val="dk1"/>
                </a:solidFill>
              </a:rPr>
              <a:t>Greta Gerwig is often linked to the “</a:t>
            </a:r>
            <a:r>
              <a:rPr b="0" i="0" lang="en" sz="1400" u="none" strike="noStrike">
                <a:solidFill>
                  <a:schemeClr val="dk1"/>
                </a:solidFill>
              </a:rPr>
              <a:t>mumblecore</a:t>
            </a:r>
            <a:r>
              <a:rPr b="0" i="0" lang="en" sz="1400">
                <a:solidFill>
                  <a:schemeClr val="dk1"/>
                </a:solidFill>
              </a:rPr>
              <a:t>” genre. The genre was a movement of films that had low budgets, few production values, and almost always showcased the young, contemporary Americans on their journey to adulthood. These filmed have a DIY, indie feel, and often champion realism in terms of acting.</a:t>
            </a:r>
            <a:endParaRPr/>
          </a:p>
          <a:p>
            <a:pPr indent="-140811" lvl="0" marL="177800" rtl="0" algn="l">
              <a:lnSpc>
                <a:spcPct val="90000"/>
              </a:lnSpc>
              <a:spcBef>
                <a:spcPts val="1100"/>
              </a:spcBef>
              <a:spcAft>
                <a:spcPts val="0"/>
              </a:spcAft>
              <a:buSzPct val="78571"/>
              <a:buChar char="•"/>
            </a:pPr>
            <a:r>
              <a:rPr b="0" i="0" lang="en" sz="1400">
                <a:solidFill>
                  <a:schemeClr val="dk1"/>
                </a:solidFill>
              </a:rPr>
              <a:t>While Gerwig has certainly moved on from her early indie films onto much larger budget productions, some of the values remain, and the attention to realism, wit, and American youth remains in her newer films.</a:t>
            </a:r>
            <a:endParaRPr/>
          </a:p>
          <a:p>
            <a:pPr indent="-140811" lvl="0" marL="177800" rtl="0" algn="l">
              <a:lnSpc>
                <a:spcPct val="90000"/>
              </a:lnSpc>
              <a:spcBef>
                <a:spcPts val="1100"/>
              </a:spcBef>
              <a:spcAft>
                <a:spcPts val="0"/>
              </a:spcAft>
              <a:buSzPct val="78571"/>
              <a:buChar char="•"/>
            </a:pPr>
            <a:r>
              <a:rPr b="0" i="0" lang="en" sz="1400">
                <a:solidFill>
                  <a:schemeClr val="dk1"/>
                </a:solidFill>
              </a:rPr>
              <a:t>Gerwig uses and subverts genres to engage audiences. 'Lady Bird' is a coming-of-age drama that subverts the genre's conventions by focusing on the protagonist's relationship with her mother.</a:t>
            </a:r>
            <a:endParaRPr/>
          </a:p>
          <a:p>
            <a:pPr indent="-140811" lvl="0" marL="177800" rtl="0" algn="l">
              <a:lnSpc>
                <a:spcPct val="90000"/>
              </a:lnSpc>
              <a:spcBef>
                <a:spcPts val="1100"/>
              </a:spcBef>
              <a:spcAft>
                <a:spcPts val="0"/>
              </a:spcAft>
              <a:buSzPct val="78571"/>
              <a:buChar char="•"/>
            </a:pPr>
            <a:r>
              <a:rPr b="0" i="0" lang="en" sz="1400">
                <a:solidFill>
                  <a:schemeClr val="dk1"/>
                </a:solidFill>
              </a:rPr>
              <a:t>Little Women' is a period drama that challenges traditional representations of women in literature and film. Gerwig's reinterpretation of the classic novel gives a fresh perspective on the story and its characters.</a:t>
            </a:r>
            <a:endParaRPr/>
          </a:p>
          <a:p>
            <a:pPr indent="-140811" lvl="0" marL="177800" rtl="0" algn="l">
              <a:lnSpc>
                <a:spcPct val="90000"/>
              </a:lnSpc>
              <a:spcBef>
                <a:spcPts val="1100"/>
              </a:spcBef>
              <a:spcAft>
                <a:spcPts val="0"/>
              </a:spcAft>
              <a:buSzPct val="78571"/>
              <a:buChar char="•"/>
            </a:pPr>
            <a:r>
              <a:rPr lang="en" sz="1400">
                <a:solidFill>
                  <a:schemeClr val="dk1"/>
                </a:solidFill>
              </a:rPr>
              <a:t>Gerwig doesn’t tend to set her films in grandiose settings. Both Lady Bird and Little Women are set in domestic, family-oriented settings.</a:t>
            </a:r>
            <a:endParaRPr/>
          </a:p>
          <a:p>
            <a:pPr indent="-88900" lvl="0" marL="177800" rtl="0" algn="l">
              <a:lnSpc>
                <a:spcPct val="90000"/>
              </a:lnSpc>
              <a:spcBef>
                <a:spcPts val="1100"/>
              </a:spcBef>
              <a:spcAft>
                <a:spcPts val="0"/>
              </a:spcAft>
              <a:buSzPct val="72727"/>
              <a:buNone/>
            </a:pPr>
            <a:r>
              <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10" name="Shape 210"/>
        <p:cNvGrpSpPr/>
        <p:nvPr/>
      </p:nvGrpSpPr>
      <p:grpSpPr>
        <a:xfrm>
          <a:off x="0" y="0"/>
          <a:ext cx="0" cy="0"/>
          <a:chOff x="0" y="0"/>
          <a:chExt cx="0" cy="0"/>
        </a:xfrm>
      </p:grpSpPr>
      <p:sp>
        <p:nvSpPr>
          <p:cNvPr id="211" name="Google Shape;211;p35"/>
          <p:cNvSpPr txBox="1"/>
          <p:nvPr>
            <p:ph type="title"/>
          </p:nvPr>
        </p:nvSpPr>
        <p:spPr>
          <a:xfrm>
            <a:off x="857251" y="802751"/>
            <a:ext cx="3900000" cy="10824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accent1"/>
              </a:buClr>
              <a:buSzPts val="3000"/>
              <a:buFont typeface="Corbel"/>
              <a:buNone/>
            </a:pPr>
            <a:r>
              <a:rPr lang="en" sz="3000"/>
              <a:t>Audience Engagement</a:t>
            </a:r>
            <a:endParaRPr/>
          </a:p>
        </p:txBody>
      </p:sp>
      <p:sp>
        <p:nvSpPr>
          <p:cNvPr id="212" name="Google Shape;212;p35"/>
          <p:cNvSpPr txBox="1"/>
          <p:nvPr>
            <p:ph idx="1" type="body"/>
          </p:nvPr>
        </p:nvSpPr>
        <p:spPr>
          <a:xfrm>
            <a:off x="857251" y="1738372"/>
            <a:ext cx="3813000" cy="2662200"/>
          </a:xfrm>
          <a:prstGeom prst="rect">
            <a:avLst/>
          </a:prstGeom>
          <a:noFill/>
          <a:ln>
            <a:noFill/>
          </a:ln>
        </p:spPr>
        <p:txBody>
          <a:bodyPr anchorCtr="0" anchor="t" bIns="34275" lIns="68575" spcFirstLastPara="1" rIns="68575" wrap="square" tIns="34275">
            <a:normAutofit lnSpcReduction="10000"/>
          </a:bodyPr>
          <a:lstStyle/>
          <a:p>
            <a:pPr indent="-146050" lvl="0" marL="177800" rtl="0" algn="l">
              <a:lnSpc>
                <a:spcPct val="90000"/>
              </a:lnSpc>
              <a:spcBef>
                <a:spcPts val="0"/>
              </a:spcBef>
              <a:spcAft>
                <a:spcPts val="0"/>
              </a:spcAft>
              <a:buSzPts val="1100"/>
              <a:buChar char="•"/>
            </a:pPr>
            <a:r>
              <a:rPr b="0" i="0" lang="en" sz="1400">
                <a:solidFill>
                  <a:schemeClr val="dk1"/>
                </a:solidFill>
              </a:rPr>
              <a:t>Gerwig's understanding of audiences and their engagement influences her narratives. </a:t>
            </a:r>
            <a:endParaRPr/>
          </a:p>
          <a:p>
            <a:pPr indent="-146050" lvl="0" marL="177800" rtl="0" algn="l">
              <a:lnSpc>
                <a:spcPct val="90000"/>
              </a:lnSpc>
              <a:spcBef>
                <a:spcPts val="1100"/>
              </a:spcBef>
              <a:spcAft>
                <a:spcPts val="0"/>
              </a:spcAft>
              <a:buSzPts val="1100"/>
              <a:buChar char="•"/>
            </a:pPr>
            <a:r>
              <a:rPr b="0" i="0" lang="en" sz="1400">
                <a:solidFill>
                  <a:schemeClr val="dk1"/>
                </a:solidFill>
              </a:rPr>
              <a:t>Her films resonate with audiences because they depict relatable experiences and emotions.</a:t>
            </a:r>
            <a:endParaRPr/>
          </a:p>
          <a:p>
            <a:pPr indent="-146050" lvl="0" marL="177800" rtl="0" algn="l">
              <a:lnSpc>
                <a:spcPct val="90000"/>
              </a:lnSpc>
              <a:spcBef>
                <a:spcPts val="1100"/>
              </a:spcBef>
              <a:spcAft>
                <a:spcPts val="0"/>
              </a:spcAft>
              <a:buSzPts val="1100"/>
              <a:buChar char="•"/>
            </a:pPr>
            <a:r>
              <a:rPr b="0" i="0" lang="en" sz="1400">
                <a:solidFill>
                  <a:schemeClr val="dk1"/>
                </a:solidFill>
              </a:rPr>
              <a:t>They have received critical acclaim and have been successful at the box office, demonstrating their wide appeal. </a:t>
            </a:r>
            <a:endParaRPr/>
          </a:p>
          <a:p>
            <a:pPr indent="-146050" lvl="0" marL="177800" rtl="0" algn="l">
              <a:lnSpc>
                <a:spcPct val="90000"/>
              </a:lnSpc>
              <a:spcBef>
                <a:spcPts val="1100"/>
              </a:spcBef>
              <a:spcAft>
                <a:spcPts val="0"/>
              </a:spcAft>
              <a:buSzPts val="1100"/>
              <a:buChar char="•"/>
            </a:pPr>
            <a:r>
              <a:rPr b="0" i="0" lang="en" sz="1400">
                <a:solidFill>
                  <a:schemeClr val="dk1"/>
                </a:solidFill>
              </a:rPr>
              <a:t>Gerwig's ability to connect with audiences is a testament to her skill as a storyteller and her understanding of human emotions and experiences.</a:t>
            </a:r>
            <a:endParaRPr sz="1400">
              <a:solidFill>
                <a:schemeClr val="dk1"/>
              </a:solidFill>
            </a:endParaRPr>
          </a:p>
        </p:txBody>
      </p:sp>
      <p:pic>
        <p:nvPicPr>
          <p:cNvPr descr="A person taking a selfie with another person&#10;&#10;Description automatically generated" id="213" name="Google Shape;213;p35"/>
          <p:cNvPicPr preferRelativeResize="0"/>
          <p:nvPr/>
        </p:nvPicPr>
        <p:blipFill rotWithShape="1">
          <a:blip r:embed="rId3">
            <a:alphaModFix/>
          </a:blip>
          <a:srcRect b="0" l="20791" r="9037" t="0"/>
          <a:stretch/>
        </p:blipFill>
        <p:spPr>
          <a:xfrm>
            <a:off x="4977557" y="928865"/>
            <a:ext cx="3555840" cy="336979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6"/>
          <p:cNvSpPr txBox="1"/>
          <p:nvPr>
            <p:ph type="title"/>
          </p:nvPr>
        </p:nvSpPr>
        <p:spPr>
          <a:xfrm>
            <a:off x="642938" y="342900"/>
            <a:ext cx="5554800" cy="7629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accent1"/>
              </a:buClr>
              <a:buSzPts val="3300"/>
              <a:buFont typeface="Corbel"/>
              <a:buNone/>
            </a:pPr>
            <a:r>
              <a:rPr lang="en"/>
              <a:t>Influence on Audiences</a:t>
            </a:r>
            <a:endParaRPr/>
          </a:p>
        </p:txBody>
      </p:sp>
      <p:sp>
        <p:nvSpPr>
          <p:cNvPr id="219" name="Google Shape;219;p36"/>
          <p:cNvSpPr txBox="1"/>
          <p:nvPr>
            <p:ph idx="1" type="body"/>
          </p:nvPr>
        </p:nvSpPr>
        <p:spPr>
          <a:xfrm>
            <a:off x="857250" y="1393031"/>
            <a:ext cx="7404900" cy="3029100"/>
          </a:xfrm>
          <a:prstGeom prst="rect">
            <a:avLst/>
          </a:prstGeom>
          <a:noFill/>
          <a:ln>
            <a:noFill/>
          </a:ln>
        </p:spPr>
        <p:txBody>
          <a:bodyPr anchorCtr="0" anchor="t" bIns="34275" lIns="68575" spcFirstLastPara="1" rIns="68575" wrap="square" tIns="34275">
            <a:normAutofit lnSpcReduction="20000"/>
          </a:bodyPr>
          <a:lstStyle/>
          <a:p>
            <a:pPr indent="-146050" lvl="0" marL="177800" rtl="0" algn="l">
              <a:lnSpc>
                <a:spcPct val="90000"/>
              </a:lnSpc>
              <a:spcBef>
                <a:spcPts val="0"/>
              </a:spcBef>
              <a:spcAft>
                <a:spcPts val="0"/>
              </a:spcAft>
              <a:buSzPts val="1300"/>
              <a:buChar char="•"/>
            </a:pPr>
            <a:r>
              <a:rPr b="0" i="0" lang="en">
                <a:solidFill>
                  <a:schemeClr val="dk1"/>
                </a:solidFill>
              </a:rPr>
              <a:t>Gerwig's narratives influence audience engagement, consumption, and reception. Her films have inspired discussions about women's experiences and representation in media.</a:t>
            </a:r>
            <a:endParaRPr/>
          </a:p>
          <a:p>
            <a:pPr indent="-146050" lvl="0" marL="177800" rtl="0" algn="l">
              <a:lnSpc>
                <a:spcPct val="90000"/>
              </a:lnSpc>
              <a:spcBef>
                <a:spcPts val="1100"/>
              </a:spcBef>
              <a:spcAft>
                <a:spcPts val="0"/>
              </a:spcAft>
              <a:buSzPts val="1300"/>
              <a:buChar char="•"/>
            </a:pPr>
            <a:r>
              <a:rPr b="0" i="0" lang="en">
                <a:solidFill>
                  <a:schemeClr val="dk1"/>
                </a:solidFill>
              </a:rPr>
              <a:t>They have also influenced other filmmakers and have contributed to the increasing recognition of women directors in the film industry. </a:t>
            </a:r>
            <a:endParaRPr/>
          </a:p>
          <a:p>
            <a:pPr indent="-146050" lvl="0" marL="177800" rtl="0" algn="l">
              <a:lnSpc>
                <a:spcPct val="90000"/>
              </a:lnSpc>
              <a:spcBef>
                <a:spcPts val="1100"/>
              </a:spcBef>
              <a:spcAft>
                <a:spcPts val="0"/>
              </a:spcAft>
              <a:buSzPts val="1300"/>
              <a:buChar char="•"/>
            </a:pPr>
            <a:r>
              <a:rPr b="0" i="0" lang="en">
                <a:solidFill>
                  <a:schemeClr val="dk1"/>
                </a:solidFill>
              </a:rPr>
              <a:t>Gerwig's work has had a significant impact on the film industry and the way stories about women are told and received.</a:t>
            </a:r>
            <a:endParaRPr/>
          </a:p>
          <a:p>
            <a:pPr indent="-146050" lvl="0" marL="177800" rtl="0" algn="l">
              <a:lnSpc>
                <a:spcPct val="90000"/>
              </a:lnSpc>
              <a:spcBef>
                <a:spcPts val="1100"/>
              </a:spcBef>
              <a:spcAft>
                <a:spcPts val="0"/>
              </a:spcAft>
              <a:buSzPts val="1300"/>
              <a:buChar char="•"/>
            </a:pPr>
            <a:r>
              <a:rPr b="0" i="0" lang="en">
                <a:solidFill>
                  <a:schemeClr val="dk1"/>
                </a:solidFill>
              </a:rPr>
              <a:t>Gerwig's work has had a significant impact on the film industry. She has proven that films about women's experiences can be critically and commercially successful. </a:t>
            </a:r>
            <a:endParaRPr/>
          </a:p>
          <a:p>
            <a:pPr indent="-146050" lvl="0" marL="177800" rtl="0" algn="l">
              <a:lnSpc>
                <a:spcPct val="90000"/>
              </a:lnSpc>
              <a:spcBef>
                <a:spcPts val="1100"/>
              </a:spcBef>
              <a:spcAft>
                <a:spcPts val="0"/>
              </a:spcAft>
              <a:buSzPts val="1300"/>
              <a:buChar char="•"/>
            </a:pPr>
            <a:r>
              <a:rPr b="0" i="0" lang="en">
                <a:solidFill>
                  <a:schemeClr val="dk1"/>
                </a:solidFill>
              </a:rPr>
              <a:t>Despite facing challenges as a woman director in a male-dominated industry, Gerwig has paved the way for more diverse and inclusive narratives in cinema.</a:t>
            </a:r>
            <a:endParaRPr>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7"/>
          <p:cNvSpPr txBox="1"/>
          <p:nvPr>
            <p:ph type="title"/>
          </p:nvPr>
        </p:nvSpPr>
        <p:spPr>
          <a:xfrm>
            <a:off x="642938" y="342900"/>
            <a:ext cx="5554800" cy="7629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accent1"/>
              </a:buClr>
              <a:buSzPts val="3300"/>
              <a:buFont typeface="Corbel"/>
              <a:buNone/>
            </a:pPr>
            <a:r>
              <a:rPr lang="en"/>
              <a:t>References</a:t>
            </a:r>
            <a:endParaRPr/>
          </a:p>
        </p:txBody>
      </p:sp>
      <p:sp>
        <p:nvSpPr>
          <p:cNvPr id="225" name="Google Shape;225;p37"/>
          <p:cNvSpPr txBox="1"/>
          <p:nvPr>
            <p:ph idx="1" type="body"/>
          </p:nvPr>
        </p:nvSpPr>
        <p:spPr>
          <a:xfrm>
            <a:off x="857250" y="1344706"/>
            <a:ext cx="7404900" cy="3227400"/>
          </a:xfrm>
          <a:prstGeom prst="rect">
            <a:avLst/>
          </a:prstGeom>
          <a:noFill/>
          <a:ln>
            <a:noFill/>
          </a:ln>
        </p:spPr>
        <p:txBody>
          <a:bodyPr anchorCtr="0" anchor="t" bIns="34275" lIns="68575" spcFirstLastPara="1" rIns="68575" wrap="square" tIns="34275">
            <a:normAutofit fontScale="92500" lnSpcReduction="20000"/>
          </a:bodyPr>
          <a:lstStyle/>
          <a:p>
            <a:pPr indent="0" lvl="0" marL="38100" rtl="0" algn="l">
              <a:lnSpc>
                <a:spcPct val="90000"/>
              </a:lnSpc>
              <a:spcBef>
                <a:spcPts val="0"/>
              </a:spcBef>
              <a:spcAft>
                <a:spcPts val="0"/>
              </a:spcAft>
              <a:buSzPct val="76470"/>
              <a:buNone/>
            </a:pPr>
            <a:r>
              <a:rPr b="0" i="0" lang="en" u="sng">
                <a:solidFill>
                  <a:schemeClr val="hlink"/>
                </a:solidFill>
                <a:hlinkClick r:id="rId3"/>
              </a:rPr>
              <a:t>https://www.filmd.co.uk/articles/the-directing-and-writing-style-of-director-greta-gerwig/</a:t>
            </a:r>
            <a:r>
              <a:rPr b="0" i="0" lang="en"/>
              <a:t> </a:t>
            </a:r>
            <a:endParaRPr/>
          </a:p>
          <a:p>
            <a:pPr indent="0" lvl="0" marL="38100" rtl="0" algn="l">
              <a:lnSpc>
                <a:spcPct val="90000"/>
              </a:lnSpc>
              <a:spcBef>
                <a:spcPts val="1100"/>
              </a:spcBef>
              <a:spcAft>
                <a:spcPts val="0"/>
              </a:spcAft>
              <a:buSzPct val="76470"/>
              <a:buNone/>
            </a:pPr>
            <a:r>
              <a:rPr lang="en" u="sng">
                <a:solidFill>
                  <a:schemeClr val="hlink"/>
                </a:solidFill>
                <a:hlinkClick r:id="rId4"/>
              </a:rPr>
              <a:t>https://www.nytimes.com/2017/11/01/magazine/greta-gerwigs-radical-confidence.html</a:t>
            </a:r>
            <a:r>
              <a:rPr lang="en"/>
              <a:t> </a:t>
            </a:r>
            <a:br>
              <a:rPr lang="en"/>
            </a:br>
            <a:br>
              <a:rPr lang="en"/>
            </a:br>
            <a:r>
              <a:rPr b="0" i="0" lang="en" u="sng">
                <a:solidFill>
                  <a:schemeClr val="hlink"/>
                </a:solidFill>
                <a:hlinkClick r:id="rId5"/>
              </a:rPr>
              <a:t>https://sites.psu.edu/healypassionblog/2021/09/17/greta-gerwig/</a:t>
            </a:r>
            <a:r>
              <a:rPr b="0" i="0" lang="en"/>
              <a:t> </a:t>
            </a:r>
            <a:br>
              <a:rPr lang="en"/>
            </a:br>
            <a:br>
              <a:rPr lang="en"/>
            </a:br>
            <a:r>
              <a:rPr b="0" i="0" lang="en" u="sng">
                <a:solidFill>
                  <a:schemeClr val="hlink"/>
                </a:solidFill>
                <a:hlinkClick r:id="rId6"/>
              </a:rPr>
              <a:t>https://www.backstage.com/magazine/article/pointers-greta-gerwig-creating-movie-like-lady-bird-2026/</a:t>
            </a:r>
            <a:r>
              <a:rPr b="0" i="0" lang="en"/>
              <a:t> </a:t>
            </a:r>
            <a:br>
              <a:rPr lang="en"/>
            </a:br>
            <a:br>
              <a:rPr lang="en"/>
            </a:br>
            <a:r>
              <a:rPr b="0" i="0" lang="en" u="sng">
                <a:solidFill>
                  <a:schemeClr val="hlink"/>
                </a:solidFill>
                <a:hlinkClick r:id="rId7"/>
              </a:rPr>
              <a:t>https://www.theedgesusu.co.uk/film/2020/04/12/director-in-focus-greta-gerwig/</a:t>
            </a:r>
            <a:r>
              <a:rPr b="0" i="0" lang="en"/>
              <a:t> </a:t>
            </a:r>
            <a:br>
              <a:rPr lang="en"/>
            </a:br>
            <a:br>
              <a:rPr lang="en"/>
            </a:br>
            <a:r>
              <a:rPr b="0" i="0" lang="en" u="sng">
                <a:solidFill>
                  <a:schemeClr val="hlink"/>
                </a:solidFill>
                <a:hlinkClick r:id="rId8"/>
              </a:rPr>
              <a:t>https://www.hollywoodinsider.com/greta-gerwig-cinema-women/</a:t>
            </a:r>
            <a:r>
              <a:rPr b="0" i="0" lang="en"/>
              <a:t> </a:t>
            </a:r>
            <a:br>
              <a:rPr lang="en"/>
            </a:br>
            <a:br>
              <a:rPr lang="en"/>
            </a:br>
            <a:r>
              <a:rPr b="0" i="0" lang="en" u="sng">
                <a:solidFill>
                  <a:schemeClr val="hlink"/>
                </a:solidFill>
                <a:hlinkClick r:id="rId9"/>
              </a:rPr>
              <a:t>https://mckeggcollins.medium.com/cinematic-seamstress-563f9f4a103b</a:t>
            </a:r>
            <a:r>
              <a:rPr b="0" i="0" lang="en"/>
              <a:t> </a:t>
            </a:r>
            <a:br>
              <a:rPr lang="en"/>
            </a:br>
            <a:r>
              <a:rPr b="0" i="0" lang="en" u="sng">
                <a:solidFill>
                  <a:schemeClr val="hlink"/>
                </a:solidFill>
                <a:hlinkClick r:id="rId10"/>
              </a:rPr>
              <a:t>https://www.thecourieronline.co.uk/feminism-on-film-greta-gerwig-a-woman-director-in-the-male-dominated-industry/</a:t>
            </a:r>
            <a:r>
              <a:rPr b="0" i="0" lang="en"/>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38" name="Shape 138"/>
        <p:cNvGrpSpPr/>
        <p:nvPr/>
      </p:nvGrpSpPr>
      <p:grpSpPr>
        <a:xfrm>
          <a:off x="0" y="0"/>
          <a:ext cx="0" cy="0"/>
          <a:chOff x="0" y="0"/>
          <a:chExt cx="0" cy="0"/>
        </a:xfrm>
      </p:grpSpPr>
      <p:sp>
        <p:nvSpPr>
          <p:cNvPr id="139" name="Google Shape;139;p26"/>
          <p:cNvSpPr/>
          <p:nvPr/>
        </p:nvSpPr>
        <p:spPr>
          <a:xfrm>
            <a:off x="173355" y="182880"/>
            <a:ext cx="8793300" cy="47835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0" name="Google Shape;140;p26"/>
          <p:cNvSpPr txBox="1"/>
          <p:nvPr>
            <p:ph type="title"/>
          </p:nvPr>
        </p:nvSpPr>
        <p:spPr>
          <a:xfrm>
            <a:off x="4580028" y="457200"/>
            <a:ext cx="4023300" cy="1017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accent1"/>
              </a:buClr>
              <a:buSzPts val="3300"/>
              <a:buFont typeface="Corbel"/>
              <a:buNone/>
            </a:pPr>
            <a:r>
              <a:rPr lang="en"/>
              <a:t>Codes and Convetions</a:t>
            </a:r>
            <a:endParaRPr/>
          </a:p>
        </p:txBody>
      </p:sp>
      <p:pic>
        <p:nvPicPr>
          <p:cNvPr descr="A collage of two people&#10;&#10;Description automatically generated" id="141" name="Google Shape;141;p26"/>
          <p:cNvPicPr preferRelativeResize="0"/>
          <p:nvPr/>
        </p:nvPicPr>
        <p:blipFill rotWithShape="1">
          <a:blip r:embed="rId3">
            <a:alphaModFix/>
          </a:blip>
          <a:srcRect b="0" l="0" r="0" t="0"/>
          <a:stretch/>
        </p:blipFill>
        <p:spPr>
          <a:xfrm>
            <a:off x="654048" y="1425449"/>
            <a:ext cx="3445286" cy="2291115"/>
          </a:xfrm>
          <a:prstGeom prst="rect">
            <a:avLst/>
          </a:prstGeom>
          <a:noFill/>
          <a:ln>
            <a:noFill/>
          </a:ln>
        </p:spPr>
      </p:pic>
      <p:sp>
        <p:nvSpPr>
          <p:cNvPr id="142" name="Google Shape;142;p26"/>
          <p:cNvSpPr txBox="1"/>
          <p:nvPr>
            <p:ph idx="1" type="body"/>
          </p:nvPr>
        </p:nvSpPr>
        <p:spPr>
          <a:xfrm>
            <a:off x="4580027" y="1543050"/>
            <a:ext cx="4023300" cy="3029100"/>
          </a:xfrm>
          <a:prstGeom prst="rect">
            <a:avLst/>
          </a:prstGeom>
          <a:noFill/>
          <a:ln>
            <a:noFill/>
          </a:ln>
        </p:spPr>
        <p:txBody>
          <a:bodyPr anchorCtr="0" anchor="t" bIns="34275" lIns="68575" spcFirstLastPara="1" rIns="68575" wrap="square" tIns="34275">
            <a:normAutofit lnSpcReduction="10000"/>
          </a:bodyPr>
          <a:lstStyle/>
          <a:p>
            <a:pPr indent="-139700" lvl="0" marL="177800" rtl="0" algn="l">
              <a:lnSpc>
                <a:spcPct val="90000"/>
              </a:lnSpc>
              <a:spcBef>
                <a:spcPts val="0"/>
              </a:spcBef>
              <a:spcAft>
                <a:spcPts val="0"/>
              </a:spcAft>
              <a:buSzPts val="1200"/>
              <a:buChar char="•"/>
            </a:pPr>
            <a:r>
              <a:rPr b="0" i="0" lang="en" sz="1500">
                <a:solidFill>
                  <a:schemeClr val="dk1"/>
                </a:solidFill>
              </a:rPr>
              <a:t>Gerwig manipulates media codes and conventions to create distinctive narratives. </a:t>
            </a:r>
            <a:endParaRPr/>
          </a:p>
          <a:p>
            <a:pPr indent="-139700" lvl="0" marL="177800" rtl="0" algn="l">
              <a:lnSpc>
                <a:spcPct val="90000"/>
              </a:lnSpc>
              <a:spcBef>
                <a:spcPts val="1100"/>
              </a:spcBef>
              <a:spcAft>
                <a:spcPts val="0"/>
              </a:spcAft>
              <a:buSzPts val="1200"/>
              <a:buChar char="•"/>
            </a:pPr>
            <a:r>
              <a:rPr b="0" i="0" lang="en" sz="1500">
                <a:solidFill>
                  <a:schemeClr val="dk1"/>
                </a:solidFill>
              </a:rPr>
              <a:t>For instance, she uses different color temperatures to distinguish the past from the present </a:t>
            </a:r>
            <a:endParaRPr/>
          </a:p>
          <a:p>
            <a:pPr indent="-139700" lvl="0" marL="177800" rtl="0" algn="l">
              <a:lnSpc>
                <a:spcPct val="90000"/>
              </a:lnSpc>
              <a:spcBef>
                <a:spcPts val="1100"/>
              </a:spcBef>
              <a:spcAft>
                <a:spcPts val="0"/>
              </a:spcAft>
              <a:buSzPts val="1200"/>
              <a:buChar char="•"/>
            </a:pPr>
            <a:r>
              <a:rPr b="0" i="0" lang="en" sz="1500">
                <a:solidFill>
                  <a:schemeClr val="dk1"/>
                </a:solidFill>
              </a:rPr>
              <a:t>Gerwig's use of match cuts and match scenes in 'Lady Bird' and 'Little Women' creates a visual continuity that enhances the narrative flow. </a:t>
            </a:r>
            <a:endParaRPr/>
          </a:p>
          <a:p>
            <a:pPr indent="-139700" lvl="0" marL="177800" rtl="0" algn="l">
              <a:lnSpc>
                <a:spcPct val="90000"/>
              </a:lnSpc>
              <a:spcBef>
                <a:spcPts val="1100"/>
              </a:spcBef>
              <a:spcAft>
                <a:spcPts val="0"/>
              </a:spcAft>
              <a:buSzPts val="1200"/>
              <a:buChar char="•"/>
            </a:pPr>
            <a:r>
              <a:rPr b="0" i="0" lang="en" sz="1500">
                <a:solidFill>
                  <a:schemeClr val="dk1"/>
                </a:solidFill>
              </a:rPr>
              <a:t>Her use of differing camera techniques and editing styles also contributes to the unique visual language of her films.</a:t>
            </a:r>
            <a:endParaRPr sz="15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46" name="Shape 146"/>
        <p:cNvGrpSpPr/>
        <p:nvPr/>
      </p:nvGrpSpPr>
      <p:grpSpPr>
        <a:xfrm>
          <a:off x="0" y="0"/>
          <a:ext cx="0" cy="0"/>
          <a:chOff x="0" y="0"/>
          <a:chExt cx="0" cy="0"/>
        </a:xfrm>
      </p:grpSpPr>
      <p:sp>
        <p:nvSpPr>
          <p:cNvPr id="147" name="Google Shape;147;p27"/>
          <p:cNvSpPr txBox="1"/>
          <p:nvPr>
            <p:ph type="title"/>
          </p:nvPr>
        </p:nvSpPr>
        <p:spPr>
          <a:xfrm>
            <a:off x="3331337" y="457200"/>
            <a:ext cx="5019900" cy="1017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accent1"/>
              </a:buClr>
              <a:buSzPts val="3300"/>
              <a:buFont typeface="Corbel"/>
              <a:buNone/>
            </a:pPr>
            <a:r>
              <a:rPr lang="en"/>
              <a:t>Camera</a:t>
            </a:r>
            <a:endParaRPr/>
          </a:p>
        </p:txBody>
      </p:sp>
      <p:pic>
        <p:nvPicPr>
          <p:cNvPr descr="A group of women in clothing&#10;&#10;Description automatically generated" id="148" name="Google Shape;148;p27"/>
          <p:cNvPicPr preferRelativeResize="0"/>
          <p:nvPr/>
        </p:nvPicPr>
        <p:blipFill rotWithShape="1">
          <a:blip r:embed="rId3">
            <a:alphaModFix/>
          </a:blip>
          <a:srcRect b="0" l="0" r="0" t="0"/>
          <a:stretch/>
        </p:blipFill>
        <p:spPr>
          <a:xfrm>
            <a:off x="582941" y="1422852"/>
            <a:ext cx="2378922" cy="1028882"/>
          </a:xfrm>
          <a:prstGeom prst="rect">
            <a:avLst/>
          </a:prstGeom>
          <a:noFill/>
          <a:ln>
            <a:noFill/>
          </a:ln>
        </p:spPr>
      </p:pic>
      <p:pic>
        <p:nvPicPr>
          <p:cNvPr descr="A person and person in dresses&#10;&#10;Description automatically generated" id="149" name="Google Shape;149;p27"/>
          <p:cNvPicPr preferRelativeResize="0"/>
          <p:nvPr/>
        </p:nvPicPr>
        <p:blipFill rotWithShape="1">
          <a:blip r:embed="rId4">
            <a:alphaModFix/>
          </a:blip>
          <a:srcRect b="0" l="0" r="0" t="0"/>
          <a:stretch/>
        </p:blipFill>
        <p:spPr>
          <a:xfrm>
            <a:off x="582941" y="2691765"/>
            <a:ext cx="2378918" cy="1784189"/>
          </a:xfrm>
          <a:prstGeom prst="rect">
            <a:avLst/>
          </a:prstGeom>
          <a:noFill/>
          <a:ln>
            <a:noFill/>
          </a:ln>
        </p:spPr>
      </p:pic>
      <p:sp>
        <p:nvSpPr>
          <p:cNvPr id="150" name="Google Shape;150;p27"/>
          <p:cNvSpPr txBox="1"/>
          <p:nvPr>
            <p:ph idx="1" type="body"/>
          </p:nvPr>
        </p:nvSpPr>
        <p:spPr>
          <a:xfrm>
            <a:off x="3331337" y="1343025"/>
            <a:ext cx="5019900" cy="3228900"/>
          </a:xfrm>
          <a:prstGeom prst="rect">
            <a:avLst/>
          </a:prstGeom>
          <a:noFill/>
          <a:ln>
            <a:noFill/>
          </a:ln>
        </p:spPr>
        <p:txBody>
          <a:bodyPr anchorCtr="0" anchor="t" bIns="34275" lIns="68575" spcFirstLastPara="1" rIns="68575" wrap="square" tIns="34275">
            <a:normAutofit fontScale="92500" lnSpcReduction="20000"/>
          </a:bodyPr>
          <a:lstStyle/>
          <a:p>
            <a:pPr indent="-140811" lvl="0" marL="177800" rtl="0" algn="l">
              <a:lnSpc>
                <a:spcPct val="90000"/>
              </a:lnSpc>
              <a:spcBef>
                <a:spcPts val="0"/>
              </a:spcBef>
              <a:spcAft>
                <a:spcPts val="0"/>
              </a:spcAft>
              <a:buSzPct val="78571"/>
              <a:buChar char="•"/>
            </a:pPr>
            <a:r>
              <a:rPr b="0" i="0" lang="en" sz="1400">
                <a:solidFill>
                  <a:schemeClr val="dk1"/>
                </a:solidFill>
              </a:rPr>
              <a:t>Gerwig's use of the camera is instrumental in telling her stories. </a:t>
            </a:r>
            <a:endParaRPr/>
          </a:p>
          <a:p>
            <a:pPr indent="-140811" lvl="0" marL="177800" rtl="0" algn="l">
              <a:lnSpc>
                <a:spcPct val="90000"/>
              </a:lnSpc>
              <a:spcBef>
                <a:spcPts val="1100"/>
              </a:spcBef>
              <a:spcAft>
                <a:spcPts val="0"/>
              </a:spcAft>
              <a:buSzPct val="78571"/>
              <a:buChar char="•"/>
            </a:pPr>
            <a:r>
              <a:rPr b="0" i="0" lang="en" sz="1400">
                <a:solidFill>
                  <a:schemeClr val="dk1"/>
                </a:solidFill>
              </a:rPr>
              <a:t>In terms of cinematography styles, Gerwig tends to favour a decidedly “unshowy” look, most shots are still and well-framed and still, meaning that the audience doesn’t actively focus on the visual artistry of the camera, but more on the characters and the dialogue.</a:t>
            </a:r>
            <a:endParaRPr/>
          </a:p>
          <a:p>
            <a:pPr indent="-140811" lvl="0" marL="177800" rtl="0" algn="l">
              <a:lnSpc>
                <a:spcPct val="90000"/>
              </a:lnSpc>
              <a:spcBef>
                <a:spcPts val="1100"/>
              </a:spcBef>
              <a:spcAft>
                <a:spcPts val="0"/>
              </a:spcAft>
              <a:buSzPct val="78571"/>
              <a:buChar char="•"/>
            </a:pPr>
            <a:r>
              <a:rPr b="0" i="0" lang="en" sz="1400">
                <a:solidFill>
                  <a:schemeClr val="dk1"/>
                </a:solidFill>
              </a:rPr>
              <a:t>In Little Women, the visual style is a little more noticeable. The cinematographer </a:t>
            </a:r>
            <a:r>
              <a:rPr b="0" i="0" lang="en" sz="1400" u="none" strike="noStrike">
                <a:solidFill>
                  <a:schemeClr val="dk1"/>
                </a:solidFill>
              </a:rPr>
              <a:t>Yorick Le Saux</a:t>
            </a:r>
            <a:r>
              <a:rPr b="0" i="0" lang="en" sz="1400">
                <a:solidFill>
                  <a:schemeClr val="dk1"/>
                </a:solidFill>
              </a:rPr>
              <a:t> explained that with this film, it was shot in 35 mm to give it a bit of graininess and texture. In the sequences showing the girls as children, Le Saux used imprecise long, wide shorts with a moving camera to show the family as a unit. In the later sequences, the shots are more still, with each character getting their own shot. This was intended to show the discrepancy between their togetherness as children, and their more separate adulthood.</a:t>
            </a:r>
            <a:endParaRPr/>
          </a:p>
          <a:p>
            <a:pPr indent="-140811" lvl="0" marL="177800" rtl="0" algn="l">
              <a:lnSpc>
                <a:spcPct val="90000"/>
              </a:lnSpc>
              <a:spcBef>
                <a:spcPts val="1100"/>
              </a:spcBef>
              <a:spcAft>
                <a:spcPts val="0"/>
              </a:spcAft>
              <a:buSzPct val="78571"/>
              <a:buChar char="•"/>
            </a:pPr>
            <a:r>
              <a:rPr b="0" i="0" lang="en" sz="1400">
                <a:solidFill>
                  <a:schemeClr val="dk1"/>
                </a:solidFill>
              </a:rPr>
              <a:t>Le Saux went on to explain that Gerwig tended to focus on the actors during the shoot, and let him get on with organising shots and lighting. Because Gerwig comes from an acting background, it’s easy to see why she gravitates towards her actors on set.</a:t>
            </a:r>
            <a:endParaRPr sz="14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54" name="Shape 154"/>
        <p:cNvGrpSpPr/>
        <p:nvPr/>
      </p:nvGrpSpPr>
      <p:grpSpPr>
        <a:xfrm>
          <a:off x="0" y="0"/>
          <a:ext cx="0" cy="0"/>
          <a:chOff x="0" y="0"/>
          <a:chExt cx="0" cy="0"/>
        </a:xfrm>
      </p:grpSpPr>
      <p:sp>
        <p:nvSpPr>
          <p:cNvPr id="155" name="Google Shape;155;p28"/>
          <p:cNvSpPr txBox="1"/>
          <p:nvPr>
            <p:ph type="title"/>
          </p:nvPr>
        </p:nvSpPr>
        <p:spPr>
          <a:xfrm>
            <a:off x="857250" y="457200"/>
            <a:ext cx="5019900" cy="1017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accent1"/>
              </a:buClr>
              <a:buSzPts val="3300"/>
              <a:buFont typeface="Corbel"/>
              <a:buNone/>
            </a:pPr>
            <a:r>
              <a:rPr lang="en"/>
              <a:t>Acting</a:t>
            </a:r>
            <a:endParaRPr/>
          </a:p>
        </p:txBody>
      </p:sp>
      <p:sp>
        <p:nvSpPr>
          <p:cNvPr id="156" name="Google Shape;156;p28"/>
          <p:cNvSpPr txBox="1"/>
          <p:nvPr>
            <p:ph idx="1" type="body"/>
          </p:nvPr>
        </p:nvSpPr>
        <p:spPr>
          <a:xfrm>
            <a:off x="857250" y="1157288"/>
            <a:ext cx="5019900" cy="3600600"/>
          </a:xfrm>
          <a:prstGeom prst="rect">
            <a:avLst/>
          </a:prstGeom>
          <a:noFill/>
          <a:ln>
            <a:noFill/>
          </a:ln>
        </p:spPr>
        <p:txBody>
          <a:bodyPr anchorCtr="0" anchor="t" bIns="34275" lIns="68575" spcFirstLastPara="1" rIns="68575" wrap="square" tIns="34275">
            <a:normAutofit lnSpcReduction="20000"/>
          </a:bodyPr>
          <a:lstStyle/>
          <a:p>
            <a:pPr indent="-152400" lvl="0" marL="177800" rtl="0" algn="l">
              <a:lnSpc>
                <a:spcPct val="90000"/>
              </a:lnSpc>
              <a:spcBef>
                <a:spcPts val="0"/>
              </a:spcBef>
              <a:spcAft>
                <a:spcPts val="0"/>
              </a:spcAft>
              <a:buSzPts val="1000"/>
              <a:buChar char="•"/>
            </a:pPr>
            <a:r>
              <a:rPr b="0" i="0" lang="en" sz="1200">
                <a:solidFill>
                  <a:schemeClr val="dk1"/>
                </a:solidFill>
              </a:rPr>
              <a:t>The performances in Gerwig's films are deeply authentic and emotionally resonant. </a:t>
            </a:r>
            <a:endParaRPr/>
          </a:p>
          <a:p>
            <a:pPr indent="-152400" lvl="0" marL="177800" rtl="0" algn="l">
              <a:lnSpc>
                <a:spcPct val="90000"/>
              </a:lnSpc>
              <a:spcBef>
                <a:spcPts val="1100"/>
              </a:spcBef>
              <a:spcAft>
                <a:spcPts val="0"/>
              </a:spcAft>
              <a:buSzPts val="1000"/>
              <a:buChar char="•"/>
            </a:pPr>
            <a:r>
              <a:rPr b="0" i="0" lang="en" sz="1200">
                <a:solidFill>
                  <a:schemeClr val="dk1"/>
                </a:solidFill>
              </a:rPr>
              <a:t>Apparently, Gerwig encourages her actors to make the characters their own by </a:t>
            </a:r>
            <a:r>
              <a:rPr b="0" i="0" lang="en" sz="1200" u="none" strike="noStrike">
                <a:solidFill>
                  <a:schemeClr val="dk1"/>
                </a:solidFill>
              </a:rPr>
              <a:t>incorporating elements of their personalities</a:t>
            </a:r>
            <a:r>
              <a:rPr b="0" i="0" lang="en" sz="1200">
                <a:solidFill>
                  <a:schemeClr val="dk1"/>
                </a:solidFill>
              </a:rPr>
              <a:t> into the performance.</a:t>
            </a:r>
            <a:endParaRPr/>
          </a:p>
          <a:p>
            <a:pPr indent="-152400" lvl="0" marL="177800" rtl="0" algn="l">
              <a:lnSpc>
                <a:spcPct val="90000"/>
              </a:lnSpc>
              <a:spcBef>
                <a:spcPts val="1100"/>
              </a:spcBef>
              <a:spcAft>
                <a:spcPts val="0"/>
              </a:spcAft>
              <a:buSzPts val="1000"/>
              <a:buChar char="•"/>
            </a:pPr>
            <a:r>
              <a:rPr lang="en" sz="1200">
                <a:solidFill>
                  <a:schemeClr val="dk1"/>
                </a:solidFill>
              </a:rPr>
              <a:t>When it comes to character dialogue, Gerwig is determined to present characters that speak like real people. </a:t>
            </a:r>
            <a:endParaRPr/>
          </a:p>
          <a:p>
            <a:pPr indent="-152400" lvl="0" marL="177800" rtl="0" algn="l">
              <a:lnSpc>
                <a:spcPct val="90000"/>
              </a:lnSpc>
              <a:spcBef>
                <a:spcPts val="1100"/>
              </a:spcBef>
              <a:spcAft>
                <a:spcPts val="0"/>
              </a:spcAft>
              <a:buSzPts val="1000"/>
              <a:buChar char="•"/>
            </a:pPr>
            <a:r>
              <a:rPr lang="en" sz="1200">
                <a:solidFill>
                  <a:schemeClr val="dk1"/>
                </a:solidFill>
              </a:rPr>
              <a:t>In order to understand how people speak in the real world, Gerwig often transcribes strangers’ conversations. People don’t speak in full sentences, so this technique has allowed Gerwig to get a better grasp of how humans express thoughts through words — hence hyper incredibly unique, hard-hitting scripts.</a:t>
            </a:r>
            <a:endParaRPr/>
          </a:p>
          <a:p>
            <a:pPr indent="-152400" lvl="0" marL="177800" rtl="0" algn="l">
              <a:lnSpc>
                <a:spcPct val="90000"/>
              </a:lnSpc>
              <a:spcBef>
                <a:spcPts val="1100"/>
              </a:spcBef>
              <a:spcAft>
                <a:spcPts val="0"/>
              </a:spcAft>
              <a:buSzPts val="1000"/>
              <a:buChar char="•"/>
            </a:pPr>
            <a:r>
              <a:rPr b="0" i="0" lang="en" sz="1200">
                <a:solidFill>
                  <a:schemeClr val="dk1"/>
                </a:solidFill>
              </a:rPr>
              <a:t>In Lady Bird, the rhythm is quick, most humour comes from the way characters undercut and interrupt each other. In other words, characters in Gerwig films don’t wait patiently for the other character to complete their thought.</a:t>
            </a:r>
            <a:endParaRPr/>
          </a:p>
          <a:p>
            <a:pPr indent="-152400" lvl="0" marL="177800" rtl="0" algn="l">
              <a:lnSpc>
                <a:spcPct val="90000"/>
              </a:lnSpc>
              <a:spcBef>
                <a:spcPts val="1100"/>
              </a:spcBef>
              <a:spcAft>
                <a:spcPts val="0"/>
              </a:spcAft>
              <a:buSzPts val="1000"/>
              <a:buChar char="•"/>
            </a:pPr>
            <a:r>
              <a:rPr b="0" i="0" lang="en" sz="1200">
                <a:solidFill>
                  <a:schemeClr val="dk1"/>
                </a:solidFill>
              </a:rPr>
              <a:t>This technique is utilised with great effect in Little Women. In fact, the cast apparently spent </a:t>
            </a:r>
            <a:r>
              <a:rPr b="0" i="0" lang="en" sz="1200" u="none" strike="noStrike">
                <a:solidFill>
                  <a:schemeClr val="dk1"/>
                </a:solidFill>
              </a:rPr>
              <a:t>weeks rehearsing scenes</a:t>
            </a:r>
            <a:r>
              <a:rPr b="0" i="0" lang="en" sz="1200">
                <a:solidFill>
                  <a:schemeClr val="dk1"/>
                </a:solidFill>
              </a:rPr>
              <a:t> in order to confidentially interrupt each other during filming. This creates a decidedly authentic version of reality, where family members all speak at once, and characters form thoughts and sentences that naturally cut into other lines.</a:t>
            </a:r>
            <a:endParaRPr sz="1200">
              <a:solidFill>
                <a:schemeClr val="dk1"/>
              </a:solidFill>
            </a:endParaRPr>
          </a:p>
        </p:txBody>
      </p:sp>
      <p:pic>
        <p:nvPicPr>
          <p:cNvPr descr="A group of people sitting around a table&#10;&#10;Description automatically generated" id="157" name="Google Shape;157;p28"/>
          <p:cNvPicPr preferRelativeResize="0"/>
          <p:nvPr/>
        </p:nvPicPr>
        <p:blipFill rotWithShape="1">
          <a:blip r:embed="rId3">
            <a:alphaModFix/>
          </a:blip>
          <a:srcRect b="0" l="20423" r="8437" t="0"/>
          <a:stretch/>
        </p:blipFill>
        <p:spPr>
          <a:xfrm>
            <a:off x="6232966" y="178005"/>
            <a:ext cx="2735128" cy="2085873"/>
          </a:xfrm>
          <a:prstGeom prst="rect">
            <a:avLst/>
          </a:prstGeom>
          <a:noFill/>
          <a:ln>
            <a:noFill/>
          </a:ln>
        </p:spPr>
      </p:pic>
      <p:pic>
        <p:nvPicPr>
          <p:cNvPr descr="A person standing next to a brick wall&#10;&#10;Description automatically generated" id="158" name="Google Shape;158;p28"/>
          <p:cNvPicPr preferRelativeResize="0"/>
          <p:nvPr/>
        </p:nvPicPr>
        <p:blipFill rotWithShape="1">
          <a:blip r:embed="rId4">
            <a:alphaModFix/>
          </a:blip>
          <a:srcRect b="0" l="32534" r="10537" t="0"/>
          <a:stretch/>
        </p:blipFill>
        <p:spPr>
          <a:xfrm>
            <a:off x="6232966" y="2263877"/>
            <a:ext cx="2735130" cy="270245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62" name="Shape 162"/>
        <p:cNvGrpSpPr/>
        <p:nvPr/>
      </p:nvGrpSpPr>
      <p:grpSpPr>
        <a:xfrm>
          <a:off x="0" y="0"/>
          <a:ext cx="0" cy="0"/>
          <a:chOff x="0" y="0"/>
          <a:chExt cx="0" cy="0"/>
        </a:xfrm>
      </p:grpSpPr>
      <p:sp>
        <p:nvSpPr>
          <p:cNvPr id="163" name="Google Shape;163;p29"/>
          <p:cNvSpPr txBox="1"/>
          <p:nvPr>
            <p:ph type="title"/>
          </p:nvPr>
        </p:nvSpPr>
        <p:spPr>
          <a:xfrm>
            <a:off x="3331337" y="457200"/>
            <a:ext cx="5019900" cy="1017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accent1"/>
              </a:buClr>
              <a:buSzPts val="3300"/>
              <a:buFont typeface="Corbel"/>
              <a:buNone/>
            </a:pPr>
            <a:r>
              <a:rPr lang="en"/>
              <a:t>Mise-en-scene</a:t>
            </a:r>
            <a:endParaRPr/>
          </a:p>
        </p:txBody>
      </p:sp>
      <p:pic>
        <p:nvPicPr>
          <p:cNvPr descr="A collage of two people&#10;&#10;Description automatically generated" id="164" name="Google Shape;164;p29"/>
          <p:cNvPicPr preferRelativeResize="0"/>
          <p:nvPr/>
        </p:nvPicPr>
        <p:blipFill rotWithShape="1">
          <a:blip r:embed="rId3">
            <a:alphaModFix/>
          </a:blip>
          <a:srcRect b="0" l="0" r="0" t="0"/>
          <a:stretch/>
        </p:blipFill>
        <p:spPr>
          <a:xfrm>
            <a:off x="582941" y="875700"/>
            <a:ext cx="2378919" cy="1576034"/>
          </a:xfrm>
          <a:prstGeom prst="rect">
            <a:avLst/>
          </a:prstGeom>
          <a:noFill/>
          <a:ln>
            <a:noFill/>
          </a:ln>
        </p:spPr>
      </p:pic>
      <p:pic>
        <p:nvPicPr>
          <p:cNvPr descr="A group of women in clothing&#10;&#10;Description automatically generated" id="165" name="Google Shape;165;p29"/>
          <p:cNvPicPr preferRelativeResize="0"/>
          <p:nvPr/>
        </p:nvPicPr>
        <p:blipFill rotWithShape="1">
          <a:blip r:embed="rId4">
            <a:alphaModFix/>
          </a:blip>
          <a:srcRect b="0" l="0" r="0" t="0"/>
          <a:stretch/>
        </p:blipFill>
        <p:spPr>
          <a:xfrm>
            <a:off x="582941" y="2691765"/>
            <a:ext cx="2378921" cy="1587928"/>
          </a:xfrm>
          <a:prstGeom prst="rect">
            <a:avLst/>
          </a:prstGeom>
          <a:noFill/>
          <a:ln>
            <a:noFill/>
          </a:ln>
        </p:spPr>
      </p:pic>
      <p:sp>
        <p:nvSpPr>
          <p:cNvPr id="166" name="Google Shape;166;p29"/>
          <p:cNvSpPr txBox="1"/>
          <p:nvPr>
            <p:ph idx="1" type="body"/>
          </p:nvPr>
        </p:nvSpPr>
        <p:spPr>
          <a:xfrm>
            <a:off x="3331337" y="1543050"/>
            <a:ext cx="5019900" cy="3029100"/>
          </a:xfrm>
          <a:prstGeom prst="rect">
            <a:avLst/>
          </a:prstGeom>
          <a:noFill/>
          <a:ln>
            <a:noFill/>
          </a:ln>
        </p:spPr>
        <p:txBody>
          <a:bodyPr anchorCtr="0" anchor="t" bIns="34275" lIns="68575" spcFirstLastPara="1" rIns="68575" wrap="square" tIns="34275">
            <a:normAutofit/>
          </a:bodyPr>
          <a:lstStyle/>
          <a:p>
            <a:pPr indent="-146050" lvl="0" marL="177800" rtl="0" algn="l">
              <a:lnSpc>
                <a:spcPct val="90000"/>
              </a:lnSpc>
              <a:spcBef>
                <a:spcPts val="0"/>
              </a:spcBef>
              <a:spcAft>
                <a:spcPts val="0"/>
              </a:spcAft>
              <a:buSzPts val="1300"/>
              <a:buChar char="•"/>
            </a:pPr>
            <a:r>
              <a:rPr b="0" i="0" lang="en">
                <a:solidFill>
                  <a:schemeClr val="dk1"/>
                </a:solidFill>
              </a:rPr>
              <a:t>Gerwig's mise-en-scene, or the arrangement of everything that appears in the frame, contributes to the mood and meaning of her films. </a:t>
            </a:r>
            <a:endParaRPr/>
          </a:p>
          <a:p>
            <a:pPr indent="-146050" lvl="0" marL="177800" rtl="0" algn="l">
              <a:lnSpc>
                <a:spcPct val="90000"/>
              </a:lnSpc>
              <a:spcBef>
                <a:spcPts val="1100"/>
              </a:spcBef>
              <a:spcAft>
                <a:spcPts val="0"/>
              </a:spcAft>
              <a:buSzPts val="1300"/>
              <a:buChar char="•"/>
            </a:pPr>
            <a:r>
              <a:rPr b="0" i="0" lang="en">
                <a:solidFill>
                  <a:schemeClr val="dk1"/>
                </a:solidFill>
              </a:rPr>
              <a:t>She pays careful attention to elements such as costumes, props, and set design. </a:t>
            </a:r>
            <a:endParaRPr/>
          </a:p>
          <a:p>
            <a:pPr indent="-146050" lvl="0" marL="177800" rtl="0" algn="l">
              <a:lnSpc>
                <a:spcPct val="90000"/>
              </a:lnSpc>
              <a:spcBef>
                <a:spcPts val="1100"/>
              </a:spcBef>
              <a:spcAft>
                <a:spcPts val="0"/>
              </a:spcAft>
              <a:buSzPts val="1300"/>
              <a:buChar char="•"/>
            </a:pPr>
            <a:r>
              <a:rPr b="0" i="0" lang="en">
                <a:solidFill>
                  <a:schemeClr val="dk1"/>
                </a:solidFill>
              </a:rPr>
              <a:t>For example, in 'Little Women', the costumes and sets help to recreate the historical period and reflect the characters' personalities and circumstances.</a:t>
            </a: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70" name="Shape 170"/>
        <p:cNvGrpSpPr/>
        <p:nvPr/>
      </p:nvGrpSpPr>
      <p:grpSpPr>
        <a:xfrm>
          <a:off x="0" y="0"/>
          <a:ext cx="0" cy="0"/>
          <a:chOff x="0" y="0"/>
          <a:chExt cx="0" cy="0"/>
        </a:xfrm>
      </p:grpSpPr>
      <p:sp>
        <p:nvSpPr>
          <p:cNvPr id="171" name="Google Shape;171;p30"/>
          <p:cNvSpPr/>
          <p:nvPr/>
        </p:nvSpPr>
        <p:spPr>
          <a:xfrm>
            <a:off x="173355" y="182880"/>
            <a:ext cx="8793300" cy="47835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2" name="Google Shape;172;p30"/>
          <p:cNvSpPr txBox="1"/>
          <p:nvPr>
            <p:ph type="title"/>
          </p:nvPr>
        </p:nvSpPr>
        <p:spPr>
          <a:xfrm>
            <a:off x="5668923" y="457200"/>
            <a:ext cx="2934600" cy="1017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accent1"/>
              </a:buClr>
              <a:buSzPts val="2400"/>
              <a:buFont typeface="Corbel"/>
              <a:buNone/>
            </a:pPr>
            <a:r>
              <a:rPr lang="en" sz="2400"/>
              <a:t>Editing</a:t>
            </a:r>
            <a:endParaRPr/>
          </a:p>
        </p:txBody>
      </p:sp>
      <p:pic>
        <p:nvPicPr>
          <p:cNvPr id="173" name="Google Shape;173;p30"/>
          <p:cNvPicPr preferRelativeResize="0"/>
          <p:nvPr/>
        </p:nvPicPr>
        <p:blipFill rotWithShape="1">
          <a:blip r:embed="rId3">
            <a:alphaModFix/>
          </a:blip>
          <a:srcRect b="0" l="0" r="0" t="0"/>
          <a:stretch/>
        </p:blipFill>
        <p:spPr>
          <a:xfrm>
            <a:off x="654048" y="1052056"/>
            <a:ext cx="4534183" cy="3037903"/>
          </a:xfrm>
          <a:prstGeom prst="rect">
            <a:avLst/>
          </a:prstGeom>
          <a:noFill/>
          <a:ln>
            <a:noFill/>
          </a:ln>
        </p:spPr>
      </p:pic>
      <p:sp>
        <p:nvSpPr>
          <p:cNvPr id="174" name="Google Shape;174;p30"/>
          <p:cNvSpPr txBox="1"/>
          <p:nvPr>
            <p:ph idx="1" type="body"/>
          </p:nvPr>
        </p:nvSpPr>
        <p:spPr>
          <a:xfrm>
            <a:off x="5668923" y="1371600"/>
            <a:ext cx="2934600" cy="3200400"/>
          </a:xfrm>
          <a:prstGeom prst="rect">
            <a:avLst/>
          </a:prstGeom>
          <a:noFill/>
          <a:ln>
            <a:noFill/>
          </a:ln>
        </p:spPr>
        <p:txBody>
          <a:bodyPr anchorCtr="0" anchor="t" bIns="34275" lIns="68575" spcFirstLastPara="1" rIns="68575" wrap="square" tIns="34275">
            <a:normAutofit lnSpcReduction="20000"/>
          </a:bodyPr>
          <a:lstStyle/>
          <a:p>
            <a:pPr indent="-139700" lvl="0" marL="177800" rtl="0" algn="l">
              <a:lnSpc>
                <a:spcPct val="90000"/>
              </a:lnSpc>
              <a:spcBef>
                <a:spcPts val="0"/>
              </a:spcBef>
              <a:spcAft>
                <a:spcPts val="0"/>
              </a:spcAft>
              <a:buSzPts val="1400"/>
              <a:buChar char="•"/>
            </a:pPr>
            <a:r>
              <a:rPr b="0" i="0" lang="en" sz="1800">
                <a:solidFill>
                  <a:schemeClr val="dk1"/>
                </a:solidFill>
              </a:rPr>
              <a:t>Gerwig's editing style is dynamic and fluid. </a:t>
            </a:r>
            <a:endParaRPr/>
          </a:p>
          <a:p>
            <a:pPr indent="-139700" lvl="0" marL="177800" rtl="0" algn="l">
              <a:lnSpc>
                <a:spcPct val="90000"/>
              </a:lnSpc>
              <a:spcBef>
                <a:spcPts val="1100"/>
              </a:spcBef>
              <a:spcAft>
                <a:spcPts val="0"/>
              </a:spcAft>
              <a:buSzPts val="1400"/>
              <a:buChar char="•"/>
            </a:pPr>
            <a:r>
              <a:rPr b="0" i="0" lang="en" sz="1800">
                <a:solidFill>
                  <a:schemeClr val="dk1"/>
                </a:solidFill>
              </a:rPr>
              <a:t>She uses techniques such as match cuts and cross-cutting to create visual and thematic connections between scenes. </a:t>
            </a:r>
            <a:endParaRPr/>
          </a:p>
          <a:p>
            <a:pPr indent="-139700" lvl="0" marL="177800" rtl="0" algn="l">
              <a:lnSpc>
                <a:spcPct val="90000"/>
              </a:lnSpc>
              <a:spcBef>
                <a:spcPts val="1100"/>
              </a:spcBef>
              <a:spcAft>
                <a:spcPts val="0"/>
              </a:spcAft>
              <a:buSzPts val="1400"/>
              <a:buChar char="•"/>
            </a:pPr>
            <a:r>
              <a:rPr lang="en" sz="1800">
                <a:solidFill>
                  <a:schemeClr val="dk1"/>
                </a:solidFill>
              </a:rPr>
              <a:t>H</a:t>
            </a:r>
            <a:r>
              <a:rPr b="0" i="0" lang="en" sz="1800">
                <a:solidFill>
                  <a:schemeClr val="dk1"/>
                </a:solidFill>
              </a:rPr>
              <a:t>er editing also helps to control the pacing of her films and guide the audience's emotional response.</a:t>
            </a:r>
            <a:endParaRPr sz="18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78" name="Shape 178"/>
        <p:cNvGrpSpPr/>
        <p:nvPr/>
      </p:nvGrpSpPr>
      <p:grpSpPr>
        <a:xfrm>
          <a:off x="0" y="0"/>
          <a:ext cx="0" cy="0"/>
          <a:chOff x="0" y="0"/>
          <a:chExt cx="0" cy="0"/>
        </a:xfrm>
      </p:grpSpPr>
      <p:sp>
        <p:nvSpPr>
          <p:cNvPr id="179" name="Google Shape;179;p31"/>
          <p:cNvSpPr/>
          <p:nvPr/>
        </p:nvSpPr>
        <p:spPr>
          <a:xfrm>
            <a:off x="173355" y="182880"/>
            <a:ext cx="8793300" cy="47835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0" name="Google Shape;180;p31"/>
          <p:cNvSpPr txBox="1"/>
          <p:nvPr>
            <p:ph type="title"/>
          </p:nvPr>
        </p:nvSpPr>
        <p:spPr>
          <a:xfrm>
            <a:off x="5668923" y="457200"/>
            <a:ext cx="2934600" cy="1017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accent1"/>
              </a:buClr>
              <a:buSzPts val="2400"/>
              <a:buFont typeface="Corbel"/>
              <a:buNone/>
            </a:pPr>
            <a:r>
              <a:rPr lang="en" sz="2400"/>
              <a:t>Lighting</a:t>
            </a:r>
            <a:endParaRPr/>
          </a:p>
        </p:txBody>
      </p:sp>
      <p:pic>
        <p:nvPicPr>
          <p:cNvPr id="181" name="Google Shape;181;p31"/>
          <p:cNvPicPr preferRelativeResize="0"/>
          <p:nvPr/>
        </p:nvPicPr>
        <p:blipFill rotWithShape="1">
          <a:blip r:embed="rId3">
            <a:alphaModFix/>
          </a:blip>
          <a:srcRect b="0" l="0" r="0" t="0"/>
          <a:stretch/>
        </p:blipFill>
        <p:spPr>
          <a:xfrm>
            <a:off x="654048" y="1057724"/>
            <a:ext cx="4534182" cy="3026564"/>
          </a:xfrm>
          <a:prstGeom prst="rect">
            <a:avLst/>
          </a:prstGeom>
          <a:noFill/>
          <a:ln>
            <a:noFill/>
          </a:ln>
        </p:spPr>
      </p:pic>
      <p:sp>
        <p:nvSpPr>
          <p:cNvPr id="182" name="Google Shape;182;p31"/>
          <p:cNvSpPr txBox="1"/>
          <p:nvPr>
            <p:ph idx="1" type="body"/>
          </p:nvPr>
        </p:nvSpPr>
        <p:spPr>
          <a:xfrm>
            <a:off x="5668923" y="1264920"/>
            <a:ext cx="2934600" cy="3307200"/>
          </a:xfrm>
          <a:prstGeom prst="rect">
            <a:avLst/>
          </a:prstGeom>
          <a:noFill/>
          <a:ln>
            <a:noFill/>
          </a:ln>
        </p:spPr>
        <p:txBody>
          <a:bodyPr anchorCtr="0" anchor="t" bIns="34275" lIns="68575" spcFirstLastPara="1" rIns="68575" wrap="square" tIns="34275">
            <a:normAutofit lnSpcReduction="10000"/>
          </a:bodyPr>
          <a:lstStyle/>
          <a:p>
            <a:pPr indent="-139700" lvl="0" marL="177800" rtl="0" algn="l">
              <a:lnSpc>
                <a:spcPct val="90000"/>
              </a:lnSpc>
              <a:spcBef>
                <a:spcPts val="0"/>
              </a:spcBef>
              <a:spcAft>
                <a:spcPts val="0"/>
              </a:spcAft>
              <a:buSzPts val="1400"/>
              <a:buChar char="•"/>
            </a:pPr>
            <a:r>
              <a:rPr b="0" i="0" lang="en" sz="1800">
                <a:solidFill>
                  <a:schemeClr val="dk1"/>
                </a:solidFill>
              </a:rPr>
              <a:t>Lighting plays a key role in Gerwig's films. </a:t>
            </a:r>
            <a:endParaRPr/>
          </a:p>
          <a:p>
            <a:pPr indent="-139700" lvl="0" marL="177800" rtl="0" algn="l">
              <a:lnSpc>
                <a:spcPct val="90000"/>
              </a:lnSpc>
              <a:spcBef>
                <a:spcPts val="1100"/>
              </a:spcBef>
              <a:spcAft>
                <a:spcPts val="0"/>
              </a:spcAft>
              <a:buSzPts val="1400"/>
              <a:buChar char="•"/>
            </a:pPr>
            <a:r>
              <a:rPr b="0" i="0" lang="en" sz="1800">
                <a:solidFill>
                  <a:schemeClr val="dk1"/>
                </a:solidFill>
              </a:rPr>
              <a:t>She uses different color temperatures to distinguish between past and present, and uses lighting to enhance the mood and atmosphere of her scenes. </a:t>
            </a:r>
            <a:endParaRPr/>
          </a:p>
          <a:p>
            <a:pPr indent="-139700" lvl="0" marL="177800" rtl="0" algn="l">
              <a:lnSpc>
                <a:spcPct val="90000"/>
              </a:lnSpc>
              <a:spcBef>
                <a:spcPts val="1100"/>
              </a:spcBef>
              <a:spcAft>
                <a:spcPts val="0"/>
              </a:spcAft>
              <a:buSzPts val="1400"/>
              <a:buChar char="•"/>
            </a:pPr>
            <a:r>
              <a:rPr b="0" i="0" lang="en" sz="1800">
                <a:solidFill>
                  <a:schemeClr val="dk1"/>
                </a:solidFill>
              </a:rPr>
              <a:t>For example, in 'Lady Bird', warm lighting is used to create a sense of nostalgia and intimacy.</a:t>
            </a:r>
            <a:endParaRPr sz="18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86" name="Shape 186"/>
        <p:cNvGrpSpPr/>
        <p:nvPr/>
      </p:nvGrpSpPr>
      <p:grpSpPr>
        <a:xfrm>
          <a:off x="0" y="0"/>
          <a:ext cx="0" cy="0"/>
          <a:chOff x="0" y="0"/>
          <a:chExt cx="0" cy="0"/>
        </a:xfrm>
      </p:grpSpPr>
      <p:sp>
        <p:nvSpPr>
          <p:cNvPr id="187" name="Google Shape;187;p32"/>
          <p:cNvSpPr/>
          <p:nvPr/>
        </p:nvSpPr>
        <p:spPr>
          <a:xfrm>
            <a:off x="173355" y="182880"/>
            <a:ext cx="8793300" cy="47835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8" name="Google Shape;188;p32"/>
          <p:cNvSpPr txBox="1"/>
          <p:nvPr>
            <p:ph type="title"/>
          </p:nvPr>
        </p:nvSpPr>
        <p:spPr>
          <a:xfrm>
            <a:off x="5668923" y="457200"/>
            <a:ext cx="2934600" cy="1017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accent1"/>
              </a:buClr>
              <a:buSzPts val="2400"/>
              <a:buFont typeface="Corbel"/>
              <a:buNone/>
            </a:pPr>
            <a:r>
              <a:rPr lang="en" sz="2400"/>
              <a:t>Sound</a:t>
            </a:r>
            <a:endParaRPr/>
          </a:p>
        </p:txBody>
      </p:sp>
      <p:pic>
        <p:nvPicPr>
          <p:cNvPr id="189" name="Google Shape;189;p32"/>
          <p:cNvPicPr preferRelativeResize="0"/>
          <p:nvPr/>
        </p:nvPicPr>
        <p:blipFill rotWithShape="1">
          <a:blip r:embed="rId3">
            <a:alphaModFix/>
          </a:blip>
          <a:srcRect b="0" l="0" r="0" t="0"/>
          <a:stretch/>
        </p:blipFill>
        <p:spPr>
          <a:xfrm>
            <a:off x="654048" y="797008"/>
            <a:ext cx="4534182" cy="3547998"/>
          </a:xfrm>
          <a:prstGeom prst="rect">
            <a:avLst/>
          </a:prstGeom>
          <a:noFill/>
          <a:ln>
            <a:noFill/>
          </a:ln>
        </p:spPr>
      </p:pic>
      <p:sp>
        <p:nvSpPr>
          <p:cNvPr id="190" name="Google Shape;190;p32"/>
          <p:cNvSpPr txBox="1"/>
          <p:nvPr>
            <p:ph idx="1" type="body"/>
          </p:nvPr>
        </p:nvSpPr>
        <p:spPr>
          <a:xfrm>
            <a:off x="5668923" y="1228725"/>
            <a:ext cx="2934600" cy="3343200"/>
          </a:xfrm>
          <a:prstGeom prst="rect">
            <a:avLst/>
          </a:prstGeom>
          <a:noFill/>
          <a:ln>
            <a:noFill/>
          </a:ln>
        </p:spPr>
        <p:txBody>
          <a:bodyPr anchorCtr="0" anchor="t" bIns="34275" lIns="68575" spcFirstLastPara="1" rIns="68575" wrap="square" tIns="34275">
            <a:noAutofit/>
          </a:bodyPr>
          <a:lstStyle/>
          <a:p>
            <a:pPr indent="-139700" lvl="0" marL="177800" rtl="0" algn="l">
              <a:lnSpc>
                <a:spcPct val="90000"/>
              </a:lnSpc>
              <a:spcBef>
                <a:spcPts val="0"/>
              </a:spcBef>
              <a:spcAft>
                <a:spcPts val="0"/>
              </a:spcAft>
              <a:buSzPts val="1400"/>
              <a:buChar char="•"/>
            </a:pPr>
            <a:r>
              <a:rPr b="0" i="0" lang="en" sz="1800">
                <a:solidFill>
                  <a:schemeClr val="dk1"/>
                </a:solidFill>
              </a:rPr>
              <a:t>Sound is another important element in Gerwig's films. </a:t>
            </a:r>
            <a:endParaRPr/>
          </a:p>
          <a:p>
            <a:pPr indent="-139700" lvl="0" marL="177800" rtl="0" algn="l">
              <a:lnSpc>
                <a:spcPct val="90000"/>
              </a:lnSpc>
              <a:spcBef>
                <a:spcPts val="1100"/>
              </a:spcBef>
              <a:spcAft>
                <a:spcPts val="0"/>
              </a:spcAft>
              <a:buSzPts val="1400"/>
              <a:buChar char="•"/>
            </a:pPr>
            <a:r>
              <a:rPr b="0" i="0" lang="en" sz="1800">
                <a:solidFill>
                  <a:schemeClr val="dk1"/>
                </a:solidFill>
              </a:rPr>
              <a:t>She uses diegetic sound, such as dialogue and environmental sounds, to create a sense of realism. </a:t>
            </a:r>
            <a:endParaRPr/>
          </a:p>
          <a:p>
            <a:pPr indent="-139700" lvl="0" marL="177800" rtl="0" algn="l">
              <a:lnSpc>
                <a:spcPct val="90000"/>
              </a:lnSpc>
              <a:spcBef>
                <a:spcPts val="1100"/>
              </a:spcBef>
              <a:spcAft>
                <a:spcPts val="0"/>
              </a:spcAft>
              <a:buSzPts val="1400"/>
              <a:buChar char="•"/>
            </a:pPr>
            <a:r>
              <a:rPr b="0" i="0" lang="en" sz="1800">
                <a:solidFill>
                  <a:schemeClr val="dk1"/>
                </a:solidFill>
              </a:rPr>
              <a:t>She also uses non-diegetic sound, such as music and voice-over, to enhance the mood and convey the characters' inner thoughts and feelings.</a:t>
            </a:r>
            <a:endParaRPr sz="18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94" name="Shape 194"/>
        <p:cNvGrpSpPr/>
        <p:nvPr/>
      </p:nvGrpSpPr>
      <p:grpSpPr>
        <a:xfrm>
          <a:off x="0" y="0"/>
          <a:ext cx="0" cy="0"/>
          <a:chOff x="0" y="0"/>
          <a:chExt cx="0" cy="0"/>
        </a:xfrm>
      </p:grpSpPr>
      <p:sp>
        <p:nvSpPr>
          <p:cNvPr id="195" name="Google Shape;195;p33"/>
          <p:cNvSpPr txBox="1"/>
          <p:nvPr>
            <p:ph type="title"/>
          </p:nvPr>
        </p:nvSpPr>
        <p:spPr>
          <a:xfrm>
            <a:off x="3331337" y="457200"/>
            <a:ext cx="5019900" cy="1017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accent1"/>
              </a:buClr>
              <a:buSzPts val="3300"/>
              <a:buFont typeface="Corbel"/>
              <a:buNone/>
            </a:pPr>
            <a:r>
              <a:rPr lang="en"/>
              <a:t>Historical and Cultural Contexts</a:t>
            </a:r>
            <a:endParaRPr/>
          </a:p>
        </p:txBody>
      </p:sp>
      <p:pic>
        <p:nvPicPr>
          <p:cNvPr descr="A person and person holding hands and walking on a sidewalk&#10;&#10;Description automatically generated" id="196" name="Google Shape;196;p33"/>
          <p:cNvPicPr preferRelativeResize="0"/>
          <p:nvPr/>
        </p:nvPicPr>
        <p:blipFill rotWithShape="1">
          <a:blip r:embed="rId3">
            <a:alphaModFix/>
          </a:blip>
          <a:srcRect b="0" l="1870" r="24486" t="0"/>
          <a:stretch/>
        </p:blipFill>
        <p:spPr>
          <a:xfrm>
            <a:off x="167502" y="180109"/>
            <a:ext cx="2735126" cy="2089077"/>
          </a:xfrm>
          <a:prstGeom prst="rect">
            <a:avLst/>
          </a:prstGeom>
          <a:noFill/>
          <a:ln>
            <a:noFill/>
          </a:ln>
        </p:spPr>
      </p:pic>
      <p:pic>
        <p:nvPicPr>
          <p:cNvPr descr="A group of women in dresses&#10;&#10;Description automatically generated" id="197" name="Google Shape;197;p33"/>
          <p:cNvPicPr preferRelativeResize="0"/>
          <p:nvPr/>
        </p:nvPicPr>
        <p:blipFill rotWithShape="1">
          <a:blip r:embed="rId4">
            <a:alphaModFix/>
          </a:blip>
          <a:srcRect b="0" l="15856" r="9805" t="0"/>
          <a:stretch/>
        </p:blipFill>
        <p:spPr>
          <a:xfrm>
            <a:off x="167502" y="2510484"/>
            <a:ext cx="2735127" cy="2455850"/>
          </a:xfrm>
          <a:prstGeom prst="rect">
            <a:avLst/>
          </a:prstGeom>
          <a:noFill/>
          <a:ln>
            <a:noFill/>
          </a:ln>
        </p:spPr>
      </p:pic>
      <p:sp>
        <p:nvSpPr>
          <p:cNvPr id="198" name="Google Shape;198;p33"/>
          <p:cNvSpPr txBox="1"/>
          <p:nvPr>
            <p:ph idx="1" type="body"/>
          </p:nvPr>
        </p:nvSpPr>
        <p:spPr>
          <a:xfrm>
            <a:off x="3331337" y="1543050"/>
            <a:ext cx="5262600" cy="3029100"/>
          </a:xfrm>
          <a:prstGeom prst="rect">
            <a:avLst/>
          </a:prstGeom>
          <a:noFill/>
          <a:ln>
            <a:noFill/>
          </a:ln>
        </p:spPr>
        <p:txBody>
          <a:bodyPr anchorCtr="0" anchor="t" bIns="34275" lIns="68575" spcFirstLastPara="1" rIns="68575" wrap="square" tIns="34275">
            <a:normAutofit/>
          </a:bodyPr>
          <a:lstStyle/>
          <a:p>
            <a:pPr indent="-146050" lvl="0" marL="177800" rtl="0" algn="l">
              <a:lnSpc>
                <a:spcPct val="90000"/>
              </a:lnSpc>
              <a:spcBef>
                <a:spcPts val="0"/>
              </a:spcBef>
              <a:spcAft>
                <a:spcPts val="0"/>
              </a:spcAft>
              <a:buSzPts val="1300"/>
              <a:buChar char="•"/>
            </a:pPr>
            <a:r>
              <a:rPr b="0" i="0" lang="en">
                <a:solidFill>
                  <a:schemeClr val="dk1"/>
                </a:solidFill>
              </a:rPr>
              <a:t>Gerwig's narratives are influenced by historical and cultural contexts. For example, 'Lady Bird' reflects the experiences of a teenage girl growing up in the early 2000s </a:t>
            </a:r>
            <a:endParaRPr/>
          </a:p>
          <a:p>
            <a:pPr indent="-146050" lvl="0" marL="177800" rtl="0" algn="l">
              <a:lnSpc>
                <a:spcPct val="90000"/>
              </a:lnSpc>
              <a:spcBef>
                <a:spcPts val="1100"/>
              </a:spcBef>
              <a:spcAft>
                <a:spcPts val="0"/>
              </a:spcAft>
              <a:buSzPts val="1300"/>
              <a:buChar char="•"/>
            </a:pPr>
            <a:r>
              <a:rPr b="0" i="0" lang="en">
                <a:solidFill>
                  <a:schemeClr val="dk1"/>
                </a:solidFill>
              </a:rPr>
              <a:t>while 'Little Women' is set in the aftermath of the American Civil War and explores the limited opportunities for women during that time.</a:t>
            </a:r>
            <a:endParaRPr/>
          </a:p>
          <a:p>
            <a:pPr indent="-146050" lvl="0" marL="177800" rtl="0" algn="l">
              <a:lnSpc>
                <a:spcPct val="90000"/>
              </a:lnSpc>
              <a:spcBef>
                <a:spcPts val="1100"/>
              </a:spcBef>
              <a:spcAft>
                <a:spcPts val="0"/>
              </a:spcAft>
              <a:buSzPts val="1300"/>
              <a:buChar char="•"/>
            </a:pPr>
            <a:r>
              <a:rPr b="0" i="0" lang="en">
                <a:solidFill>
                  <a:schemeClr val="dk1"/>
                </a:solidFill>
              </a:rPr>
              <a:t>Gerwig's films also reflect the contemporary social issues and debates. Her portrayal of women's experiences and struggles resonates with the ongoing discussions about gender equality and women's rights.</a:t>
            </a:r>
            <a:endParaRPr>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asis">
  <a:themeElements>
    <a:clrScheme name="Red Violet">
      <a:dk1>
        <a:srgbClr val="000000"/>
      </a:dk1>
      <a:lt1>
        <a:srgbClr val="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